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drawings/drawing1.xml" ContentType="application/vnd.openxmlformats-officedocument.drawingml.chartshapes+xml"/>
  <Override PartName="/ppt/charts/chart4.xml" ContentType="application/vnd.openxmlformats-officedocument.drawingml.chart+xml"/>
  <Override PartName="/ppt/drawings/drawing2.xml" ContentType="application/vnd.openxmlformats-officedocument.drawingml.chartshapes+xml"/>
  <Override PartName="/ppt/charts/chart5.xml" ContentType="application/vnd.openxmlformats-officedocument.drawingml.chart+xml"/>
  <Override PartName="/ppt/drawings/drawing3.xml" ContentType="application/vnd.openxmlformats-officedocument.drawingml.chartshapes+xml"/>
  <Override PartName="/ppt/charts/chart6.xml" ContentType="application/vnd.openxmlformats-officedocument.drawingml.chart+xml"/>
  <Override PartName="/ppt/drawings/drawing4.xml" ContentType="application/vnd.openxmlformats-officedocument.drawingml.chartshapes+xml"/>
  <Override PartName="/ppt/charts/chart7.xml" ContentType="application/vnd.openxmlformats-officedocument.drawingml.chart+xml"/>
  <Override PartName="/ppt/theme/themeOverride3.xml" ContentType="application/vnd.openxmlformats-officedocument.themeOverride+xml"/>
  <Override PartName="/ppt/charts/chart8.xml" ContentType="application/vnd.openxmlformats-officedocument.drawingml.chart+xml"/>
  <Override PartName="/ppt/theme/themeOverride4.xml" ContentType="application/vnd.openxmlformats-officedocument.themeOverride+xml"/>
  <Override PartName="/ppt/charts/chart9.xml" ContentType="application/vnd.openxmlformats-officedocument.drawingml.chart+xml"/>
  <Override PartName="/ppt/drawings/drawing5.xml" ContentType="application/vnd.openxmlformats-officedocument.drawingml.chartshapes+xml"/>
  <Override PartName="/ppt/charts/chart10.xml" ContentType="application/vnd.openxmlformats-officedocument.drawingml.chart+xml"/>
  <Override PartName="/ppt/charts/chart11.xml" ContentType="application/vnd.openxmlformats-officedocument.drawingml.chart+xml"/>
  <Override PartName="/ppt/drawings/drawing6.xml" ContentType="application/vnd.openxmlformats-officedocument.drawingml.chartshapes+xml"/>
  <Override PartName="/ppt/charts/chart12.xml" ContentType="application/vnd.openxmlformats-officedocument.drawingml.chart+xml"/>
  <Override PartName="/ppt/charts/chart13.xml" ContentType="application/vnd.openxmlformats-officedocument.drawingml.chart+xml"/>
  <Override PartName="/ppt/theme/themeOverride5.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374" r:id="rId2"/>
    <p:sldId id="354" r:id="rId3"/>
    <p:sldId id="260" r:id="rId4"/>
    <p:sldId id="261" r:id="rId5"/>
    <p:sldId id="269" r:id="rId6"/>
    <p:sldId id="270" r:id="rId7"/>
    <p:sldId id="271" r:id="rId8"/>
    <p:sldId id="272" r:id="rId9"/>
    <p:sldId id="274" r:id="rId10"/>
    <p:sldId id="277" r:id="rId11"/>
    <p:sldId id="278" r:id="rId12"/>
    <p:sldId id="300" r:id="rId13"/>
    <p:sldId id="339" r:id="rId14"/>
    <p:sldId id="340" r:id="rId15"/>
    <p:sldId id="301" r:id="rId16"/>
    <p:sldId id="303" r:id="rId17"/>
    <p:sldId id="307" r:id="rId18"/>
    <p:sldId id="341" r:id="rId19"/>
    <p:sldId id="309" r:id="rId20"/>
    <p:sldId id="342" r:id="rId21"/>
    <p:sldId id="310" r:id="rId22"/>
    <p:sldId id="317" r:id="rId23"/>
    <p:sldId id="344" r:id="rId24"/>
    <p:sldId id="355" r:id="rId25"/>
    <p:sldId id="356" r:id="rId26"/>
    <p:sldId id="343" r:id="rId27"/>
    <p:sldId id="322" r:id="rId28"/>
    <p:sldId id="348" r:id="rId29"/>
    <p:sldId id="357" r:id="rId30"/>
    <p:sldId id="358" r:id="rId31"/>
    <p:sldId id="359" r:id="rId32"/>
    <p:sldId id="360" r:id="rId33"/>
    <p:sldId id="362" r:id="rId34"/>
    <p:sldId id="363" r:id="rId35"/>
    <p:sldId id="364" r:id="rId36"/>
    <p:sldId id="365" r:id="rId37"/>
    <p:sldId id="366" r:id="rId38"/>
    <p:sldId id="367" r:id="rId39"/>
    <p:sldId id="368" r:id="rId40"/>
    <p:sldId id="369" r:id="rId41"/>
    <p:sldId id="370" r:id="rId42"/>
    <p:sldId id="371" r:id="rId43"/>
    <p:sldId id="372" r:id="rId44"/>
    <p:sldId id="373" r:id="rId45"/>
    <p:sldId id="286" r:id="rId46"/>
  </p:sldIdLst>
  <p:sldSz cx="9721850" cy="6480175"/>
  <p:notesSz cx="6865938" cy="9998075"/>
  <p:defaultTextStyle>
    <a:defPPr>
      <a:defRPr lang="ko-KR"/>
    </a:defPPr>
    <a:lvl1pPr marL="0" algn="l" defTabSz="1001130" rtl="0" eaLnBrk="1" latinLnBrk="1" hangingPunct="1">
      <a:defRPr sz="2000" kern="1200">
        <a:solidFill>
          <a:schemeClr val="tx1"/>
        </a:solidFill>
        <a:latin typeface="+mn-lt"/>
        <a:ea typeface="+mn-ea"/>
        <a:cs typeface="+mn-cs"/>
      </a:defRPr>
    </a:lvl1pPr>
    <a:lvl2pPr marL="500565" algn="l" defTabSz="1001130" rtl="0" eaLnBrk="1" latinLnBrk="1" hangingPunct="1">
      <a:defRPr sz="2000" kern="1200">
        <a:solidFill>
          <a:schemeClr val="tx1"/>
        </a:solidFill>
        <a:latin typeface="+mn-lt"/>
        <a:ea typeface="+mn-ea"/>
        <a:cs typeface="+mn-cs"/>
      </a:defRPr>
    </a:lvl2pPr>
    <a:lvl3pPr marL="1001130" algn="l" defTabSz="1001130" rtl="0" eaLnBrk="1" latinLnBrk="1" hangingPunct="1">
      <a:defRPr sz="2000" kern="1200">
        <a:solidFill>
          <a:schemeClr val="tx1"/>
        </a:solidFill>
        <a:latin typeface="+mn-lt"/>
        <a:ea typeface="+mn-ea"/>
        <a:cs typeface="+mn-cs"/>
      </a:defRPr>
    </a:lvl3pPr>
    <a:lvl4pPr marL="1501694" algn="l" defTabSz="1001130" rtl="0" eaLnBrk="1" latinLnBrk="1" hangingPunct="1">
      <a:defRPr sz="2000" kern="1200">
        <a:solidFill>
          <a:schemeClr val="tx1"/>
        </a:solidFill>
        <a:latin typeface="+mn-lt"/>
        <a:ea typeface="+mn-ea"/>
        <a:cs typeface="+mn-cs"/>
      </a:defRPr>
    </a:lvl4pPr>
    <a:lvl5pPr marL="2002258" algn="l" defTabSz="1001130" rtl="0" eaLnBrk="1" latinLnBrk="1" hangingPunct="1">
      <a:defRPr sz="2000" kern="1200">
        <a:solidFill>
          <a:schemeClr val="tx1"/>
        </a:solidFill>
        <a:latin typeface="+mn-lt"/>
        <a:ea typeface="+mn-ea"/>
        <a:cs typeface="+mn-cs"/>
      </a:defRPr>
    </a:lvl5pPr>
    <a:lvl6pPr marL="2502823" algn="l" defTabSz="1001130" rtl="0" eaLnBrk="1" latinLnBrk="1" hangingPunct="1">
      <a:defRPr sz="2000" kern="1200">
        <a:solidFill>
          <a:schemeClr val="tx1"/>
        </a:solidFill>
        <a:latin typeface="+mn-lt"/>
        <a:ea typeface="+mn-ea"/>
        <a:cs typeface="+mn-cs"/>
      </a:defRPr>
    </a:lvl6pPr>
    <a:lvl7pPr marL="3003388" algn="l" defTabSz="1001130" rtl="0" eaLnBrk="1" latinLnBrk="1" hangingPunct="1">
      <a:defRPr sz="2000" kern="1200">
        <a:solidFill>
          <a:schemeClr val="tx1"/>
        </a:solidFill>
        <a:latin typeface="+mn-lt"/>
        <a:ea typeface="+mn-ea"/>
        <a:cs typeface="+mn-cs"/>
      </a:defRPr>
    </a:lvl7pPr>
    <a:lvl8pPr marL="3503953" algn="l" defTabSz="1001130" rtl="0" eaLnBrk="1" latinLnBrk="1" hangingPunct="1">
      <a:defRPr sz="2000" kern="1200">
        <a:solidFill>
          <a:schemeClr val="tx1"/>
        </a:solidFill>
        <a:latin typeface="+mn-lt"/>
        <a:ea typeface="+mn-ea"/>
        <a:cs typeface="+mn-cs"/>
      </a:defRPr>
    </a:lvl8pPr>
    <a:lvl9pPr marL="4004517" algn="l" defTabSz="1001130" rtl="0" eaLnBrk="1" latinLnBrk="1" hangingPunct="1">
      <a:defRPr sz="20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A6A4"/>
    <a:srgbClr val="F7CAC9"/>
    <a:srgbClr val="C57D67"/>
    <a:srgbClr val="CA8062"/>
    <a:srgbClr val="9A6326"/>
    <a:srgbClr val="996633"/>
    <a:srgbClr val="B2B2B2"/>
    <a:srgbClr val="E165DB"/>
    <a:srgbClr val="5A3016"/>
    <a:srgbClr val="6E58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12" autoAdjust="0"/>
    <p:restoredTop sz="94830" autoAdjust="0"/>
  </p:normalViewPr>
  <p:slideViewPr>
    <p:cSldViewPr>
      <p:cViewPr>
        <p:scale>
          <a:sx n="100" d="100"/>
          <a:sy n="100" d="100"/>
        </p:scale>
        <p:origin x="-1752" y="-426"/>
      </p:cViewPr>
      <p:guideLst>
        <p:guide orient="horz" pos="2042"/>
        <p:guide pos="306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1.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package" Target="../embeddings/Microsoft_Excel_Worksheet11.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themeOverride" Target="../theme/themeOverride5.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3.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4.xml"/></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ko-KR"/>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view3D>
      <c:rotX val="15"/>
      <c:rotY val="20"/>
      <c:rAngAx val="1"/>
    </c:view3D>
    <c:floor>
      <c:thickness val="0"/>
    </c:floor>
    <c:sideWall>
      <c:thickness val="0"/>
    </c:sideWall>
    <c:backWall>
      <c:thickness val="0"/>
    </c:backWall>
    <c:plotArea>
      <c:layout/>
      <c:bar3DChart>
        <c:barDir val="col"/>
        <c:grouping val="stacked"/>
        <c:varyColors val="0"/>
        <c:ser>
          <c:idx val="0"/>
          <c:order val="0"/>
          <c:tx>
            <c:strRef>
              <c:f>Sheet1!$B$1</c:f>
              <c:strCache>
                <c:ptCount val="1"/>
                <c:pt idx="0">
                  <c:v>열1</c:v>
                </c:pt>
              </c:strCache>
            </c:strRef>
          </c:tx>
          <c:invertIfNegative val="0"/>
          <c:dLbls>
            <c:dLbl>
              <c:idx val="0"/>
              <c:layout>
                <c:manualLayout>
                  <c:x val="1.2947858261120987E-2"/>
                  <c:y val="-3.717876957593954E-3"/>
                </c:manualLayout>
              </c:layout>
              <c:showLegendKey val="0"/>
              <c:showVal val="1"/>
              <c:showCatName val="0"/>
              <c:showSerName val="0"/>
              <c:showPercent val="0"/>
              <c:showBubbleSize val="0"/>
            </c:dLbl>
            <c:dLbl>
              <c:idx val="1"/>
              <c:layout>
                <c:manualLayout>
                  <c:x val="1.2947858261120987E-2"/>
                  <c:y val="3.717876957593954E-3"/>
                </c:manualLayout>
              </c:layout>
              <c:showLegendKey val="0"/>
              <c:showVal val="1"/>
              <c:showCatName val="0"/>
              <c:showSerName val="0"/>
              <c:showPercent val="0"/>
              <c:showBubbleSize val="0"/>
            </c:dLbl>
            <c:dLbl>
              <c:idx val="2"/>
              <c:layout>
                <c:manualLayout>
                  <c:x val="1.5537429913345184E-2"/>
                  <c:y val="3.7178769575938859E-3"/>
                </c:manualLayout>
              </c:layout>
              <c:showLegendKey val="0"/>
              <c:showVal val="1"/>
              <c:showCatName val="0"/>
              <c:showSerName val="0"/>
              <c:showPercent val="0"/>
              <c:showBubbleSize val="0"/>
            </c:dLbl>
            <c:dLbl>
              <c:idx val="3"/>
              <c:layout>
                <c:manualLayout>
                  <c:x val="2.0716573217793483E-2"/>
                  <c:y val="-7.4357539151879079E-3"/>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Sheet1!$A$2:$A$5</c:f>
              <c:strCache>
                <c:ptCount val="4"/>
                <c:pt idx="0">
                  <c:v>before</c:v>
                </c:pt>
                <c:pt idx="1">
                  <c:v>2weeks</c:v>
                </c:pt>
                <c:pt idx="2">
                  <c:v>3weeks</c:v>
                </c:pt>
                <c:pt idx="3">
                  <c:v>6weeks</c:v>
                </c:pt>
              </c:strCache>
            </c:strRef>
          </c:cat>
          <c:val>
            <c:numRef>
              <c:f>Sheet1!$B$2:$B$5</c:f>
              <c:numCache>
                <c:formatCode>General</c:formatCode>
                <c:ptCount val="4"/>
                <c:pt idx="0">
                  <c:v>10.62</c:v>
                </c:pt>
                <c:pt idx="1">
                  <c:v>9.24</c:v>
                </c:pt>
                <c:pt idx="2">
                  <c:v>8.2899999999999991</c:v>
                </c:pt>
                <c:pt idx="3">
                  <c:v>7.76</c:v>
                </c:pt>
              </c:numCache>
            </c:numRef>
          </c:val>
        </c:ser>
        <c:dLbls>
          <c:showLegendKey val="0"/>
          <c:showVal val="1"/>
          <c:showCatName val="0"/>
          <c:showSerName val="0"/>
          <c:showPercent val="0"/>
          <c:showBubbleSize val="0"/>
        </c:dLbls>
        <c:gapWidth val="75"/>
        <c:shape val="cylinder"/>
        <c:axId val="143057408"/>
        <c:axId val="140168000"/>
        <c:axId val="0"/>
      </c:bar3DChart>
      <c:catAx>
        <c:axId val="143057408"/>
        <c:scaling>
          <c:orientation val="minMax"/>
        </c:scaling>
        <c:delete val="0"/>
        <c:axPos val="b"/>
        <c:majorTickMark val="none"/>
        <c:minorTickMark val="none"/>
        <c:tickLblPos val="nextTo"/>
        <c:crossAx val="140168000"/>
        <c:crosses val="autoZero"/>
        <c:auto val="1"/>
        <c:lblAlgn val="ctr"/>
        <c:lblOffset val="100"/>
        <c:noMultiLvlLbl val="0"/>
      </c:catAx>
      <c:valAx>
        <c:axId val="140168000"/>
        <c:scaling>
          <c:orientation val="minMax"/>
        </c:scaling>
        <c:delete val="0"/>
        <c:axPos val="l"/>
        <c:numFmt formatCode="General" sourceLinked="1"/>
        <c:majorTickMark val="none"/>
        <c:minorTickMark val="none"/>
        <c:tickLblPos val="nextTo"/>
        <c:crossAx val="143057408"/>
        <c:crosses val="autoZero"/>
        <c:crossBetween val="between"/>
      </c:valAx>
      <c:spPr>
        <a:effectLst>
          <a:glow rad="127000">
            <a:srgbClr val="ED87AE"/>
          </a:glow>
        </a:effectLst>
      </c:spPr>
    </c:plotArea>
    <c:plotVisOnly val="1"/>
    <c:dispBlanksAs val="gap"/>
    <c:showDLblsOverMax val="0"/>
  </c:chart>
  <c:txPr>
    <a:bodyPr/>
    <a:lstStyle/>
    <a:p>
      <a:pPr>
        <a:defRPr sz="1200">
          <a:latin typeface="-윤고딕320" panose="02030504000101010101" pitchFamily="18" charset="-127"/>
          <a:ea typeface="-윤고딕320" panose="02030504000101010101" pitchFamily="18" charset="-127"/>
        </a:defRPr>
      </a:pPr>
      <a:endParaRPr lang="ko-KR"/>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ko-KR"/>
  <c:roundedCorners val="0"/>
  <mc:AlternateContent xmlns:mc="http://schemas.openxmlformats.org/markup-compatibility/2006">
    <mc:Choice xmlns:c14="http://schemas.microsoft.com/office/drawing/2007/8/2/chart" Requires="c14">
      <c14:style val="132"/>
    </mc:Choice>
    <mc:Fallback>
      <c:style val="32"/>
    </mc:Fallback>
  </mc:AlternateContent>
  <c:chart>
    <c:autoTitleDeleted val="0"/>
    <c:plotArea>
      <c:layout/>
      <c:doughnutChart>
        <c:varyColors val="1"/>
        <c:ser>
          <c:idx val="0"/>
          <c:order val="0"/>
          <c:tx>
            <c:strRef>
              <c:f>Sheet1!$A$1</c:f>
              <c:strCache>
                <c:ptCount val="1"/>
                <c:pt idx="0">
                  <c:v> </c:v>
                </c:pt>
              </c:strCache>
            </c:strRef>
          </c:tx>
          <c:dLbls>
            <c:delete val="1"/>
          </c:dLbls>
          <c:val>
            <c:numRef>
              <c:f>Sheet1!$A$2:$A$5</c:f>
              <c:numCache>
                <c:formatCode>General</c:formatCode>
                <c:ptCount val="4"/>
                <c:pt idx="0">
                  <c:v>0</c:v>
                </c:pt>
                <c:pt idx="1">
                  <c:v>0</c:v>
                </c:pt>
              </c:numCache>
            </c:numRef>
          </c:val>
        </c:ser>
        <c:ser>
          <c:idx val="1"/>
          <c:order val="1"/>
          <c:tx>
            <c:strRef>
              <c:f>Sheet1!$B$1</c:f>
              <c:strCache>
                <c:ptCount val="1"/>
                <c:pt idx="0">
                  <c:v>판매</c:v>
                </c:pt>
              </c:strCache>
            </c:strRef>
          </c:tx>
          <c:dPt>
            <c:idx val="0"/>
            <c:bubble3D val="0"/>
          </c:dPt>
          <c:dLbls>
            <c:delete val="1"/>
          </c:dLbls>
          <c:val>
            <c:numRef>
              <c:f>Sheet1!$B$2:$B$5</c:f>
              <c:numCache>
                <c:formatCode>General</c:formatCode>
                <c:ptCount val="4"/>
                <c:pt idx="0">
                  <c:v>86.4</c:v>
                </c:pt>
                <c:pt idx="1">
                  <c:v>13.6</c:v>
                </c:pt>
              </c:numCache>
            </c:numRef>
          </c:val>
        </c:ser>
        <c:dLbls>
          <c:showLegendKey val="0"/>
          <c:showVal val="0"/>
          <c:showCatName val="0"/>
          <c:showSerName val="0"/>
          <c:showPercent val="1"/>
          <c:showBubbleSize val="0"/>
          <c:showLeaderLines val="1"/>
        </c:dLbls>
        <c:firstSliceAng val="0"/>
        <c:holeSize val="50"/>
      </c:doughnutChart>
    </c:plotArea>
    <c:plotVisOnly val="1"/>
    <c:dispBlanksAs val="gap"/>
    <c:showDLblsOverMax val="0"/>
  </c:chart>
  <c:txPr>
    <a:bodyPr/>
    <a:lstStyle/>
    <a:p>
      <a:pPr>
        <a:defRPr sz="1800"/>
      </a:pPr>
      <a:endParaRPr lang="ko-KR"/>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ko-KR"/>
  <c:roundedCorners val="0"/>
  <mc:AlternateContent xmlns:mc="http://schemas.openxmlformats.org/markup-compatibility/2006">
    <mc:Choice xmlns:c14="http://schemas.microsoft.com/office/drawing/2007/8/2/chart" Requires="c14">
      <c14:style val="132"/>
    </mc:Choice>
    <mc:Fallback>
      <c:style val="32"/>
    </mc:Fallback>
  </mc:AlternateContent>
  <c:chart>
    <c:autoTitleDeleted val="0"/>
    <c:plotArea>
      <c:layout/>
      <c:doughnutChart>
        <c:varyColors val="1"/>
        <c:ser>
          <c:idx val="0"/>
          <c:order val="0"/>
          <c:tx>
            <c:strRef>
              <c:f>Sheet1!$A$1</c:f>
              <c:strCache>
                <c:ptCount val="1"/>
                <c:pt idx="0">
                  <c:v> </c:v>
                </c:pt>
              </c:strCache>
            </c:strRef>
          </c:tx>
          <c:dLbls>
            <c:delete val="1"/>
          </c:dLbls>
          <c:val>
            <c:numRef>
              <c:f>Sheet1!$A$2:$A$5</c:f>
              <c:numCache>
                <c:formatCode>General</c:formatCode>
                <c:ptCount val="4"/>
                <c:pt idx="0">
                  <c:v>0</c:v>
                </c:pt>
                <c:pt idx="1">
                  <c:v>0</c:v>
                </c:pt>
              </c:numCache>
            </c:numRef>
          </c:val>
        </c:ser>
        <c:ser>
          <c:idx val="1"/>
          <c:order val="1"/>
          <c:tx>
            <c:strRef>
              <c:f>Sheet1!$B$1</c:f>
              <c:strCache>
                <c:ptCount val="1"/>
                <c:pt idx="0">
                  <c:v>판매</c:v>
                </c:pt>
              </c:strCache>
            </c:strRef>
          </c:tx>
          <c:dPt>
            <c:idx val="0"/>
            <c:bubble3D val="0"/>
          </c:dPt>
          <c:dLbls>
            <c:delete val="1"/>
          </c:dLbls>
          <c:val>
            <c:numRef>
              <c:f>Sheet1!$B$2:$B$5</c:f>
              <c:numCache>
                <c:formatCode>General</c:formatCode>
                <c:ptCount val="4"/>
                <c:pt idx="0">
                  <c:v>95.5</c:v>
                </c:pt>
                <c:pt idx="1">
                  <c:v>4.5</c:v>
                </c:pt>
              </c:numCache>
            </c:numRef>
          </c:val>
        </c:ser>
        <c:dLbls>
          <c:showLegendKey val="0"/>
          <c:showVal val="0"/>
          <c:showCatName val="0"/>
          <c:showSerName val="0"/>
          <c:showPercent val="1"/>
          <c:showBubbleSize val="0"/>
          <c:showLeaderLines val="1"/>
        </c:dLbls>
        <c:firstSliceAng val="0"/>
        <c:holeSize val="50"/>
      </c:doughnutChart>
    </c:plotArea>
    <c:plotVisOnly val="1"/>
    <c:dispBlanksAs val="gap"/>
    <c:showDLblsOverMax val="0"/>
  </c:chart>
  <c:txPr>
    <a:bodyPr/>
    <a:lstStyle/>
    <a:p>
      <a:pPr>
        <a:defRPr sz="1800"/>
      </a:pPr>
      <a:endParaRPr lang="ko-KR"/>
    </a:p>
  </c:txPr>
  <c:externalData r:id="rId1">
    <c:autoUpdate val="0"/>
  </c:externalData>
  <c:userShapes r:id="rId2"/>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ko-KR"/>
  <c:roundedCorners val="0"/>
  <mc:AlternateContent xmlns:mc="http://schemas.openxmlformats.org/markup-compatibility/2006">
    <mc:Choice xmlns:c14="http://schemas.microsoft.com/office/drawing/2007/8/2/chart" Requires="c14">
      <c14:style val="132"/>
    </mc:Choice>
    <mc:Fallback>
      <c:style val="32"/>
    </mc:Fallback>
  </mc:AlternateContent>
  <c:chart>
    <c:autoTitleDeleted val="0"/>
    <c:plotArea>
      <c:layout/>
      <c:doughnutChart>
        <c:varyColors val="1"/>
        <c:ser>
          <c:idx val="0"/>
          <c:order val="0"/>
          <c:tx>
            <c:strRef>
              <c:f>Sheet1!$A$1</c:f>
              <c:strCache>
                <c:ptCount val="1"/>
                <c:pt idx="0">
                  <c:v> </c:v>
                </c:pt>
              </c:strCache>
            </c:strRef>
          </c:tx>
          <c:dLbls>
            <c:delete val="1"/>
          </c:dLbls>
          <c:val>
            <c:numRef>
              <c:f>Sheet1!$A$2:$A$5</c:f>
              <c:numCache>
                <c:formatCode>General</c:formatCode>
                <c:ptCount val="4"/>
                <c:pt idx="0">
                  <c:v>0</c:v>
                </c:pt>
                <c:pt idx="1">
                  <c:v>0</c:v>
                </c:pt>
              </c:numCache>
            </c:numRef>
          </c:val>
        </c:ser>
        <c:ser>
          <c:idx val="1"/>
          <c:order val="1"/>
          <c:tx>
            <c:strRef>
              <c:f>Sheet1!$B$1</c:f>
              <c:strCache>
                <c:ptCount val="1"/>
                <c:pt idx="0">
                  <c:v>판매</c:v>
                </c:pt>
              </c:strCache>
            </c:strRef>
          </c:tx>
          <c:dPt>
            <c:idx val="0"/>
            <c:bubble3D val="0"/>
          </c:dPt>
          <c:dLbls>
            <c:delete val="1"/>
          </c:dLbls>
          <c:val>
            <c:numRef>
              <c:f>Sheet1!$B$2:$B$5</c:f>
              <c:numCache>
                <c:formatCode>General</c:formatCode>
                <c:ptCount val="4"/>
                <c:pt idx="0">
                  <c:v>95.5</c:v>
                </c:pt>
                <c:pt idx="1">
                  <c:v>4.5</c:v>
                </c:pt>
              </c:numCache>
            </c:numRef>
          </c:val>
        </c:ser>
        <c:dLbls>
          <c:showLegendKey val="0"/>
          <c:showVal val="0"/>
          <c:showCatName val="0"/>
          <c:showSerName val="0"/>
          <c:showPercent val="1"/>
          <c:showBubbleSize val="0"/>
          <c:showLeaderLines val="1"/>
        </c:dLbls>
        <c:firstSliceAng val="0"/>
        <c:holeSize val="50"/>
      </c:doughnutChart>
    </c:plotArea>
    <c:plotVisOnly val="1"/>
    <c:dispBlanksAs val="gap"/>
    <c:showDLblsOverMax val="0"/>
  </c:chart>
  <c:txPr>
    <a:bodyPr/>
    <a:lstStyle/>
    <a:p>
      <a:pPr>
        <a:defRPr sz="1800"/>
      </a:pPr>
      <a:endParaRPr lang="ko-KR"/>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ko-KR"/>
  <c:roundedCorners val="0"/>
  <mc:AlternateContent xmlns:mc="http://schemas.openxmlformats.org/markup-compatibility/2006">
    <mc:Choice xmlns:c14="http://schemas.microsoft.com/office/drawing/2007/8/2/chart" Requires="c14">
      <c14:style val="140"/>
    </mc:Choice>
    <mc:Fallback>
      <c:style val="40"/>
    </mc:Fallback>
  </mc:AlternateContent>
  <c:clrMapOvr bg1="dk1" tx1="lt1" bg2="dk2" tx2="lt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오존 측정도</c:v>
                </c:pt>
              </c:strCache>
            </c:strRef>
          </c:tx>
          <c:invertIfNegative val="0"/>
          <c:dPt>
            <c:idx val="0"/>
            <c:invertIfNegative val="0"/>
            <c:bubble3D val="0"/>
            <c:spPr>
              <a:solidFill>
                <a:srgbClr val="FFFF00"/>
              </a:solidFill>
            </c:spPr>
          </c:dPt>
          <c:dPt>
            <c:idx val="1"/>
            <c:invertIfNegative val="0"/>
            <c:bubble3D val="0"/>
            <c:spPr>
              <a:solidFill>
                <a:srgbClr val="FF0000"/>
              </a:solidFill>
            </c:spPr>
          </c:dPt>
          <c:cat>
            <c:strRef>
              <c:f>Sheet1!$A$2:$A$3</c:f>
              <c:strCache>
                <c:ptCount val="2"/>
                <c:pt idx="0">
                  <c:v>Plasma Shower</c:v>
                </c:pt>
                <c:pt idx="1">
                  <c:v>Standard Level</c:v>
                </c:pt>
              </c:strCache>
            </c:strRef>
          </c:cat>
          <c:val>
            <c:numRef>
              <c:f>Sheet1!$B$2:$B$3</c:f>
              <c:numCache>
                <c:formatCode>General</c:formatCode>
                <c:ptCount val="2"/>
                <c:pt idx="0">
                  <c:v>5.0000000000000001E-3</c:v>
                </c:pt>
                <c:pt idx="1">
                  <c:v>0.1</c:v>
                </c:pt>
              </c:numCache>
            </c:numRef>
          </c:val>
        </c:ser>
        <c:dLbls>
          <c:showLegendKey val="0"/>
          <c:showVal val="0"/>
          <c:showCatName val="0"/>
          <c:showSerName val="0"/>
          <c:showPercent val="0"/>
          <c:showBubbleSize val="0"/>
        </c:dLbls>
        <c:gapWidth val="150"/>
        <c:axId val="150604288"/>
        <c:axId val="136809280"/>
      </c:barChart>
      <c:catAx>
        <c:axId val="150604288"/>
        <c:scaling>
          <c:orientation val="minMax"/>
        </c:scaling>
        <c:delete val="0"/>
        <c:axPos val="b"/>
        <c:majorTickMark val="out"/>
        <c:minorTickMark val="none"/>
        <c:tickLblPos val="nextTo"/>
        <c:txPr>
          <a:bodyPr/>
          <a:lstStyle/>
          <a:p>
            <a:pPr>
              <a:defRPr sz="1000" b="1">
                <a:latin typeface="나눔고딕" panose="020D0604000000000000" pitchFamily="50" charset="-127"/>
                <a:ea typeface="나눔고딕" panose="020D0604000000000000" pitchFamily="50" charset="-127"/>
              </a:defRPr>
            </a:pPr>
            <a:endParaRPr lang="ko-KR"/>
          </a:p>
        </c:txPr>
        <c:crossAx val="136809280"/>
        <c:crosses val="autoZero"/>
        <c:auto val="1"/>
        <c:lblAlgn val="ctr"/>
        <c:lblOffset val="100"/>
        <c:noMultiLvlLbl val="0"/>
      </c:catAx>
      <c:valAx>
        <c:axId val="136809280"/>
        <c:scaling>
          <c:orientation val="minMax"/>
          <c:max val="0.1"/>
          <c:min val="0"/>
        </c:scaling>
        <c:delete val="0"/>
        <c:axPos val="l"/>
        <c:majorGridlines/>
        <c:numFmt formatCode="General" sourceLinked="1"/>
        <c:majorTickMark val="out"/>
        <c:minorTickMark val="none"/>
        <c:tickLblPos val="nextTo"/>
        <c:crossAx val="150604288"/>
        <c:crosses val="autoZero"/>
        <c:crossBetween val="between"/>
        <c:majorUnit val="5.000000000000001E-2"/>
        <c:minorUnit val="5.000000000000001E-3"/>
      </c:valAx>
      <c:spPr>
        <a:solidFill>
          <a:schemeClr val="accent4">
            <a:lumMod val="75000"/>
          </a:schemeClr>
        </a:solidFill>
      </c:spPr>
    </c:plotArea>
    <c:legend>
      <c:legendPos val="r"/>
      <c:layout>
        <c:manualLayout>
          <c:xMode val="edge"/>
          <c:yMode val="edge"/>
          <c:x val="0.74891692387193165"/>
          <c:y val="0.34916758359033023"/>
          <c:w val="0.25108307612806841"/>
          <c:h val="0.30166483281933948"/>
        </c:manualLayout>
      </c:layout>
      <c:overlay val="0"/>
      <c:txPr>
        <a:bodyPr/>
        <a:lstStyle/>
        <a:p>
          <a:pPr>
            <a:defRPr sz="1200" b="1">
              <a:latin typeface="나눔고딕" panose="020D0604000000000000" pitchFamily="50" charset="-127"/>
              <a:ea typeface="나눔고딕" panose="020D0604000000000000" pitchFamily="50" charset="-127"/>
            </a:defRPr>
          </a:pPr>
          <a:endParaRPr lang="ko-KR"/>
        </a:p>
      </c:txPr>
    </c:legend>
    <c:plotVisOnly val="1"/>
    <c:dispBlanksAs val="gap"/>
    <c:showDLblsOverMax val="0"/>
  </c:chart>
  <c:spPr>
    <a:solidFill>
      <a:schemeClr val="accent4">
        <a:lumMod val="50000"/>
      </a:schemeClr>
    </a:solidFill>
    <a:ln>
      <a:noFill/>
    </a:ln>
  </c:spPr>
  <c:txPr>
    <a:bodyPr/>
    <a:lstStyle/>
    <a:p>
      <a:pPr>
        <a:defRPr sz="1400">
          <a:solidFill>
            <a:schemeClr val="tx1"/>
          </a:solidFill>
          <a:latin typeface="-윤고딕320" panose="02030504000101010101" pitchFamily="18" charset="-127"/>
          <a:ea typeface="-윤고딕320" panose="02030504000101010101" pitchFamily="18" charset="-127"/>
        </a:defRPr>
      </a:pPr>
      <a:endParaRPr lang="ko-KR"/>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ko-KR"/>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view3D>
      <c:rotX val="15"/>
      <c:rotY val="20"/>
      <c:rAngAx val="1"/>
    </c:view3D>
    <c:floor>
      <c:thickness val="0"/>
    </c:floor>
    <c:sideWall>
      <c:thickness val="0"/>
    </c:sideWall>
    <c:backWall>
      <c:thickness val="0"/>
    </c:backWall>
    <c:plotArea>
      <c:layout/>
      <c:bar3DChart>
        <c:barDir val="col"/>
        <c:grouping val="stacked"/>
        <c:varyColors val="0"/>
        <c:ser>
          <c:idx val="0"/>
          <c:order val="0"/>
          <c:tx>
            <c:strRef>
              <c:f>Sheet1!$B$1</c:f>
              <c:strCache>
                <c:ptCount val="1"/>
                <c:pt idx="0">
                  <c:v>계열 1</c:v>
                </c:pt>
              </c:strCache>
            </c:strRef>
          </c:tx>
          <c:spPr>
            <a:solidFill>
              <a:srgbClr val="FF5050"/>
            </a:solidFill>
          </c:spPr>
          <c:invertIfNegative val="0"/>
          <c:dLbls>
            <c:dLbl>
              <c:idx val="0"/>
              <c:layout>
                <c:manualLayout>
                  <c:x val="1.8267914063129307E-2"/>
                  <c:y val="-3.0191705443065257E-2"/>
                </c:manualLayout>
              </c:layout>
              <c:showLegendKey val="0"/>
              <c:showVal val="1"/>
              <c:showCatName val="0"/>
              <c:showSerName val="0"/>
              <c:showPercent val="0"/>
              <c:showBubbleSize val="0"/>
            </c:dLbl>
            <c:dLbl>
              <c:idx val="1"/>
              <c:layout>
                <c:manualLayout>
                  <c:x val="7.8291060270554175E-3"/>
                  <c:y val="0"/>
                </c:manualLayout>
              </c:layout>
              <c:showLegendKey val="0"/>
              <c:showVal val="1"/>
              <c:showCatName val="0"/>
              <c:showSerName val="0"/>
              <c:showPercent val="0"/>
              <c:showBubbleSize val="0"/>
            </c:dLbl>
            <c:dLbl>
              <c:idx val="2"/>
              <c:layout>
                <c:manualLayout>
                  <c:x val="1.5658212054110835E-2"/>
                  <c:y val="-3.3546339381183622E-3"/>
                </c:manualLayout>
              </c:layout>
              <c:showLegendKey val="0"/>
              <c:showVal val="1"/>
              <c:showCatName val="0"/>
              <c:showSerName val="0"/>
              <c:showPercent val="0"/>
              <c:showBubbleSize val="0"/>
            </c:dLbl>
            <c:dLbl>
              <c:idx val="3"/>
              <c:layout>
                <c:manualLayout>
                  <c:x val="2.3487318081166254E-2"/>
                  <c:y val="-3.6900973319301984E-2"/>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Sheet1!$A$2:$A$5</c:f>
              <c:strCache>
                <c:ptCount val="4"/>
                <c:pt idx="0">
                  <c:v>before</c:v>
                </c:pt>
                <c:pt idx="1">
                  <c:v>2weeks</c:v>
                </c:pt>
                <c:pt idx="2">
                  <c:v>3weeks</c:v>
                </c:pt>
                <c:pt idx="3">
                  <c:v>6weeks</c:v>
                </c:pt>
              </c:strCache>
            </c:strRef>
          </c:cat>
          <c:val>
            <c:numRef>
              <c:f>Sheet1!$B$2:$B$5</c:f>
              <c:numCache>
                <c:formatCode>General</c:formatCode>
                <c:ptCount val="4"/>
                <c:pt idx="0">
                  <c:v>0</c:v>
                </c:pt>
                <c:pt idx="1">
                  <c:v>13</c:v>
                </c:pt>
                <c:pt idx="2">
                  <c:v>21.97</c:v>
                </c:pt>
                <c:pt idx="3">
                  <c:v>26.91</c:v>
                </c:pt>
              </c:numCache>
            </c:numRef>
          </c:val>
        </c:ser>
        <c:dLbls>
          <c:showLegendKey val="0"/>
          <c:showVal val="1"/>
          <c:showCatName val="0"/>
          <c:showSerName val="0"/>
          <c:showPercent val="0"/>
          <c:showBubbleSize val="0"/>
        </c:dLbls>
        <c:gapWidth val="75"/>
        <c:shape val="cylinder"/>
        <c:axId val="143058432"/>
        <c:axId val="140166848"/>
        <c:axId val="0"/>
      </c:bar3DChart>
      <c:catAx>
        <c:axId val="143058432"/>
        <c:scaling>
          <c:orientation val="minMax"/>
        </c:scaling>
        <c:delete val="0"/>
        <c:axPos val="b"/>
        <c:majorTickMark val="none"/>
        <c:minorTickMark val="none"/>
        <c:tickLblPos val="nextTo"/>
        <c:crossAx val="140166848"/>
        <c:crosses val="autoZero"/>
        <c:auto val="1"/>
        <c:lblAlgn val="ctr"/>
        <c:lblOffset val="100"/>
        <c:noMultiLvlLbl val="0"/>
      </c:catAx>
      <c:valAx>
        <c:axId val="140166848"/>
        <c:scaling>
          <c:orientation val="minMax"/>
        </c:scaling>
        <c:delete val="0"/>
        <c:axPos val="l"/>
        <c:numFmt formatCode="General" sourceLinked="1"/>
        <c:majorTickMark val="none"/>
        <c:minorTickMark val="none"/>
        <c:tickLblPos val="nextTo"/>
        <c:crossAx val="143058432"/>
        <c:crosses val="autoZero"/>
        <c:crossBetween val="between"/>
        <c:majorUnit val="5"/>
      </c:valAx>
    </c:plotArea>
    <c:plotVisOnly val="1"/>
    <c:dispBlanksAs val="gap"/>
    <c:showDLblsOverMax val="0"/>
  </c:chart>
  <c:txPr>
    <a:bodyPr/>
    <a:lstStyle/>
    <a:p>
      <a:pPr>
        <a:defRPr sz="1200">
          <a:latin typeface="-윤고딕320" panose="02030504000101010101" pitchFamily="18" charset="-127"/>
          <a:ea typeface="-윤고딕320" panose="02030504000101010101" pitchFamily="18" charset="-127"/>
        </a:defRPr>
      </a:pPr>
      <a:endParaRPr lang="ko-KR"/>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ko-KR"/>
  <c:roundedCorners val="0"/>
  <mc:AlternateContent xmlns:mc="http://schemas.openxmlformats.org/markup-compatibility/2006">
    <mc:Choice xmlns:c14="http://schemas.microsoft.com/office/drawing/2007/8/2/chart" Requires="c14">
      <c14:style val="132"/>
    </mc:Choice>
    <mc:Fallback>
      <c:style val="32"/>
    </mc:Fallback>
  </mc:AlternateContent>
  <c:chart>
    <c:autoTitleDeleted val="1"/>
    <c:plotArea>
      <c:layout>
        <c:manualLayout>
          <c:layoutTarget val="inner"/>
          <c:xMode val="edge"/>
          <c:yMode val="edge"/>
          <c:x val="0.46425140796321779"/>
          <c:y val="9.9843420175536046E-2"/>
          <c:w val="0.5543564632545932"/>
          <c:h val="0.8315346948818898"/>
        </c:manualLayout>
      </c:layout>
      <c:doughnutChart>
        <c:varyColors val="1"/>
        <c:ser>
          <c:idx val="0"/>
          <c:order val="0"/>
          <c:tx>
            <c:strRef>
              <c:f>Sheet1!$B$1</c:f>
              <c:strCache>
                <c:ptCount val="1"/>
                <c:pt idx="0">
                  <c:v>열2</c:v>
                </c:pt>
              </c:strCache>
            </c:strRef>
          </c:tx>
          <c:cat>
            <c:numRef>
              <c:f>Sheet1!$A$2:$A$3</c:f>
              <c:numCache>
                <c:formatCode>General</c:formatCode>
                <c:ptCount val="2"/>
              </c:numCache>
            </c:numRef>
          </c:cat>
          <c:val>
            <c:numRef>
              <c:f>Sheet1!$B$2:$B$3</c:f>
              <c:numCache>
                <c:formatCode>General</c:formatCode>
                <c:ptCount val="2"/>
                <c:pt idx="0">
                  <c:v>100</c:v>
                </c:pt>
                <c:pt idx="1">
                  <c:v>0</c:v>
                </c:pt>
              </c:numCache>
            </c:numRef>
          </c:val>
        </c:ser>
        <c:dLbls>
          <c:showLegendKey val="0"/>
          <c:showVal val="0"/>
          <c:showCatName val="0"/>
          <c:showSerName val="0"/>
          <c:showPercent val="0"/>
          <c:showBubbleSize val="0"/>
          <c:showLeaderLines val="1"/>
        </c:dLbls>
        <c:firstSliceAng val="0"/>
        <c:holeSize val="80"/>
      </c:doughnutChart>
    </c:plotArea>
    <c:plotVisOnly val="1"/>
    <c:dispBlanksAs val="gap"/>
    <c:showDLblsOverMax val="0"/>
  </c:chart>
  <c:txPr>
    <a:bodyPr/>
    <a:lstStyle/>
    <a:p>
      <a:pPr>
        <a:defRPr sz="1800"/>
      </a:pPr>
      <a:endParaRPr lang="ko-KR"/>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ko-KR"/>
  <c:roundedCorners val="0"/>
  <mc:AlternateContent xmlns:mc="http://schemas.openxmlformats.org/markup-compatibility/2006">
    <mc:Choice xmlns:c14="http://schemas.microsoft.com/office/drawing/2007/8/2/chart" Requires="c14">
      <c14:style val="132"/>
    </mc:Choice>
    <mc:Fallback>
      <c:style val="32"/>
    </mc:Fallback>
  </mc:AlternateContent>
  <c:chart>
    <c:autoTitleDeleted val="1"/>
    <c:plotArea>
      <c:layout>
        <c:manualLayout>
          <c:layoutTarget val="inner"/>
          <c:xMode val="edge"/>
          <c:yMode val="edge"/>
          <c:x val="0.46425140796321779"/>
          <c:y val="9.9843420175536046E-2"/>
          <c:w val="0.5543564632545932"/>
          <c:h val="0.8315346948818898"/>
        </c:manualLayout>
      </c:layout>
      <c:doughnutChart>
        <c:varyColors val="1"/>
        <c:ser>
          <c:idx val="0"/>
          <c:order val="0"/>
          <c:tx>
            <c:strRef>
              <c:f>Sheet1!$B$1</c:f>
              <c:strCache>
                <c:ptCount val="1"/>
                <c:pt idx="0">
                  <c:v>열2</c:v>
                </c:pt>
              </c:strCache>
            </c:strRef>
          </c:tx>
          <c:cat>
            <c:numRef>
              <c:f>Sheet1!$A$2:$A$3</c:f>
              <c:numCache>
                <c:formatCode>General</c:formatCode>
                <c:ptCount val="2"/>
              </c:numCache>
            </c:numRef>
          </c:cat>
          <c:val>
            <c:numRef>
              <c:f>Sheet1!$B$2:$B$3</c:f>
              <c:numCache>
                <c:formatCode>General</c:formatCode>
                <c:ptCount val="2"/>
                <c:pt idx="0">
                  <c:v>100</c:v>
                </c:pt>
                <c:pt idx="1">
                  <c:v>0</c:v>
                </c:pt>
              </c:numCache>
            </c:numRef>
          </c:val>
        </c:ser>
        <c:dLbls>
          <c:showLegendKey val="0"/>
          <c:showVal val="0"/>
          <c:showCatName val="0"/>
          <c:showSerName val="0"/>
          <c:showPercent val="0"/>
          <c:showBubbleSize val="0"/>
          <c:showLeaderLines val="1"/>
        </c:dLbls>
        <c:firstSliceAng val="0"/>
        <c:holeSize val="80"/>
      </c:doughnutChart>
    </c:plotArea>
    <c:plotVisOnly val="1"/>
    <c:dispBlanksAs val="gap"/>
    <c:showDLblsOverMax val="0"/>
  </c:chart>
  <c:txPr>
    <a:bodyPr/>
    <a:lstStyle/>
    <a:p>
      <a:pPr>
        <a:defRPr sz="1800"/>
      </a:pPr>
      <a:endParaRPr lang="ko-KR"/>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0"/>
  <c:lang val="ko-KR"/>
  <c:roundedCorners val="0"/>
  <mc:AlternateContent xmlns:mc="http://schemas.openxmlformats.org/markup-compatibility/2006">
    <mc:Choice xmlns:c14="http://schemas.microsoft.com/office/drawing/2007/8/2/chart" Requires="c14">
      <c14:style val="132"/>
    </mc:Choice>
    <mc:Fallback>
      <c:style val="32"/>
    </mc:Fallback>
  </mc:AlternateContent>
  <c:chart>
    <c:autoTitleDeleted val="1"/>
    <c:plotArea>
      <c:layout>
        <c:manualLayout>
          <c:layoutTarget val="inner"/>
          <c:xMode val="edge"/>
          <c:yMode val="edge"/>
          <c:x val="0.46096950766154199"/>
          <c:y val="0.12188958171314299"/>
          <c:w val="0.5543564632545932"/>
          <c:h val="0.8315346948818898"/>
        </c:manualLayout>
      </c:layout>
      <c:doughnutChart>
        <c:varyColors val="1"/>
        <c:ser>
          <c:idx val="0"/>
          <c:order val="0"/>
          <c:tx>
            <c:strRef>
              <c:f>Sheet1!$B$1</c:f>
              <c:strCache>
                <c:ptCount val="1"/>
                <c:pt idx="0">
                  <c:v>열2</c:v>
                </c:pt>
              </c:strCache>
            </c:strRef>
          </c:tx>
          <c:cat>
            <c:numRef>
              <c:f>Sheet1!$A$2:$A$3</c:f>
              <c:numCache>
                <c:formatCode>General</c:formatCode>
                <c:ptCount val="2"/>
              </c:numCache>
            </c:numRef>
          </c:cat>
          <c:val>
            <c:numRef>
              <c:f>Sheet1!$B$2:$B$3</c:f>
              <c:numCache>
                <c:formatCode>General</c:formatCode>
                <c:ptCount val="2"/>
                <c:pt idx="0">
                  <c:v>95.2</c:v>
                </c:pt>
                <c:pt idx="1">
                  <c:v>4.8</c:v>
                </c:pt>
              </c:numCache>
            </c:numRef>
          </c:val>
        </c:ser>
        <c:dLbls>
          <c:showLegendKey val="0"/>
          <c:showVal val="0"/>
          <c:showCatName val="0"/>
          <c:showSerName val="0"/>
          <c:showPercent val="0"/>
          <c:showBubbleSize val="0"/>
          <c:showLeaderLines val="1"/>
        </c:dLbls>
        <c:firstSliceAng val="0"/>
        <c:holeSize val="80"/>
      </c:doughnutChart>
    </c:plotArea>
    <c:plotVisOnly val="1"/>
    <c:dispBlanksAs val="gap"/>
    <c:showDLblsOverMax val="0"/>
  </c:chart>
  <c:txPr>
    <a:bodyPr/>
    <a:lstStyle/>
    <a:p>
      <a:pPr>
        <a:defRPr sz="1800"/>
      </a:pPr>
      <a:endParaRPr lang="ko-KR"/>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0"/>
  <c:lang val="ko-KR"/>
  <c:roundedCorners val="0"/>
  <mc:AlternateContent xmlns:mc="http://schemas.openxmlformats.org/markup-compatibility/2006">
    <mc:Choice xmlns:c14="http://schemas.microsoft.com/office/drawing/2007/8/2/chart" Requires="c14">
      <c14:style val="132"/>
    </mc:Choice>
    <mc:Fallback>
      <c:style val="32"/>
    </mc:Fallback>
  </mc:AlternateContent>
  <c:chart>
    <c:autoTitleDeleted val="1"/>
    <c:plotArea>
      <c:layout>
        <c:manualLayout>
          <c:layoutTarget val="inner"/>
          <c:xMode val="edge"/>
          <c:yMode val="edge"/>
          <c:x val="0.46425140796321779"/>
          <c:y val="9.9843420175536046E-2"/>
          <c:w val="0.5543564632545932"/>
          <c:h val="0.8315346948818898"/>
        </c:manualLayout>
      </c:layout>
      <c:doughnutChart>
        <c:varyColors val="1"/>
        <c:ser>
          <c:idx val="0"/>
          <c:order val="0"/>
          <c:tx>
            <c:strRef>
              <c:f>Sheet1!$B$1</c:f>
              <c:strCache>
                <c:ptCount val="1"/>
                <c:pt idx="0">
                  <c:v>열2</c:v>
                </c:pt>
              </c:strCache>
            </c:strRef>
          </c:tx>
          <c:cat>
            <c:numRef>
              <c:f>Sheet1!$A$2:$A$3</c:f>
              <c:numCache>
                <c:formatCode>General</c:formatCode>
                <c:ptCount val="2"/>
              </c:numCache>
            </c:numRef>
          </c:cat>
          <c:val>
            <c:numRef>
              <c:f>Sheet1!$B$2:$B$3</c:f>
              <c:numCache>
                <c:formatCode>General</c:formatCode>
                <c:ptCount val="2"/>
                <c:pt idx="0">
                  <c:v>100</c:v>
                </c:pt>
                <c:pt idx="1">
                  <c:v>0</c:v>
                </c:pt>
              </c:numCache>
            </c:numRef>
          </c:val>
        </c:ser>
        <c:dLbls>
          <c:showLegendKey val="0"/>
          <c:showVal val="0"/>
          <c:showCatName val="0"/>
          <c:showSerName val="0"/>
          <c:showPercent val="0"/>
          <c:showBubbleSize val="0"/>
          <c:showLeaderLines val="1"/>
        </c:dLbls>
        <c:firstSliceAng val="0"/>
        <c:holeSize val="80"/>
      </c:doughnutChart>
    </c:plotArea>
    <c:plotVisOnly val="1"/>
    <c:dispBlanksAs val="gap"/>
    <c:showDLblsOverMax val="0"/>
  </c:chart>
  <c:txPr>
    <a:bodyPr/>
    <a:lstStyle/>
    <a:p>
      <a:pPr>
        <a:defRPr sz="1800"/>
      </a:pPr>
      <a:endParaRPr lang="ko-KR"/>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c:date1904 val="0"/>
  <c:lang val="ko-KR"/>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view3D>
      <c:rotX val="15"/>
      <c:rotY val="20"/>
      <c:rAngAx val="1"/>
    </c:view3D>
    <c:floor>
      <c:thickness val="0"/>
    </c:floor>
    <c:sideWall>
      <c:thickness val="0"/>
    </c:sideWall>
    <c:backWall>
      <c:thickness val="0"/>
    </c:backWall>
    <c:plotArea>
      <c:layout/>
      <c:bar3DChart>
        <c:barDir val="col"/>
        <c:grouping val="stacked"/>
        <c:varyColors val="0"/>
        <c:ser>
          <c:idx val="0"/>
          <c:order val="0"/>
          <c:tx>
            <c:strRef>
              <c:f>Sheet1!$B$1</c:f>
              <c:strCache>
                <c:ptCount val="1"/>
                <c:pt idx="0">
                  <c:v>계열 1</c:v>
                </c:pt>
              </c:strCache>
            </c:strRef>
          </c:tx>
          <c:spPr>
            <a:solidFill>
              <a:srgbClr val="00B050"/>
            </a:solidFill>
          </c:spPr>
          <c:invertIfNegative val="0"/>
          <c:dLbls>
            <c:dLbl>
              <c:idx val="0"/>
              <c:layout>
                <c:manualLayout>
                  <c:x val="2.0885833429722493E-2"/>
                  <c:y val="-4.6482741255711073E-3"/>
                </c:manualLayout>
              </c:layout>
              <c:showLegendKey val="0"/>
              <c:showVal val="1"/>
              <c:showCatName val="0"/>
              <c:showSerName val="0"/>
              <c:showPercent val="0"/>
              <c:showBubbleSize val="0"/>
            </c:dLbl>
            <c:dLbl>
              <c:idx val="1"/>
              <c:layout>
                <c:manualLayout>
                  <c:x val="3.1328750144583688E-2"/>
                  <c:y val="-9.2958162971030715E-3"/>
                </c:manualLayout>
              </c:layout>
              <c:showLegendKey val="0"/>
              <c:showVal val="1"/>
              <c:showCatName val="0"/>
              <c:showSerName val="0"/>
              <c:showPercent val="0"/>
              <c:showBubbleSize val="0"/>
            </c:dLbl>
            <c:dLbl>
              <c:idx val="2"/>
              <c:layout>
                <c:manualLayout>
                  <c:x val="2.4366805668009535E-2"/>
                  <c:y val="-1.8591632594206143E-2"/>
                </c:manualLayout>
              </c:layout>
              <c:showLegendKey val="0"/>
              <c:showVal val="1"/>
              <c:showCatName val="0"/>
              <c:showSerName val="0"/>
              <c:showPercent val="0"/>
              <c:showBubbleSize val="0"/>
            </c:dLbl>
            <c:txPr>
              <a:bodyPr/>
              <a:lstStyle/>
              <a:p>
                <a:pPr>
                  <a:defRPr sz="1200">
                    <a:latin typeface="Arial Unicode MS" panose="020B0604020202020204" pitchFamily="50" charset="-127"/>
                    <a:ea typeface="Arial Unicode MS" panose="020B0604020202020204" pitchFamily="50" charset="-127"/>
                    <a:cs typeface="Arial Unicode MS" panose="020B0604020202020204" pitchFamily="50" charset="-127"/>
                  </a:defRPr>
                </a:pPr>
                <a:endParaRPr lang="ko-KR"/>
              </a:p>
            </c:txPr>
            <c:showLegendKey val="0"/>
            <c:showVal val="1"/>
            <c:showCatName val="0"/>
            <c:showSerName val="0"/>
            <c:showPercent val="0"/>
            <c:showBubbleSize val="0"/>
            <c:showLeaderLines val="0"/>
          </c:dLbls>
          <c:cat>
            <c:strRef>
              <c:f>Sheet1!$A$2:$A$4</c:f>
              <c:strCache>
                <c:ptCount val="3"/>
                <c:pt idx="0">
                  <c:v>before</c:v>
                </c:pt>
                <c:pt idx="1">
                  <c:v>2weeks</c:v>
                </c:pt>
                <c:pt idx="2">
                  <c:v>4weeks</c:v>
                </c:pt>
              </c:strCache>
            </c:strRef>
          </c:cat>
          <c:val>
            <c:numRef>
              <c:f>Sheet1!$B$2:$B$4</c:f>
              <c:numCache>
                <c:formatCode>General</c:formatCode>
                <c:ptCount val="3"/>
                <c:pt idx="0">
                  <c:v>32.909999999999997</c:v>
                </c:pt>
                <c:pt idx="1">
                  <c:v>35.299999999999997</c:v>
                </c:pt>
                <c:pt idx="2">
                  <c:v>37.78</c:v>
                </c:pt>
              </c:numCache>
            </c:numRef>
          </c:val>
        </c:ser>
        <c:dLbls>
          <c:showLegendKey val="0"/>
          <c:showVal val="1"/>
          <c:showCatName val="0"/>
          <c:showSerName val="0"/>
          <c:showPercent val="0"/>
          <c:showBubbleSize val="0"/>
        </c:dLbls>
        <c:gapWidth val="75"/>
        <c:shape val="cylinder"/>
        <c:axId val="145553920"/>
        <c:axId val="141881280"/>
        <c:axId val="0"/>
      </c:bar3DChart>
      <c:catAx>
        <c:axId val="145553920"/>
        <c:scaling>
          <c:orientation val="minMax"/>
        </c:scaling>
        <c:delete val="0"/>
        <c:axPos val="b"/>
        <c:majorTickMark val="none"/>
        <c:minorTickMark val="none"/>
        <c:tickLblPos val="nextTo"/>
        <c:txPr>
          <a:bodyPr/>
          <a:lstStyle/>
          <a:p>
            <a:pPr>
              <a:defRPr sz="1200">
                <a:latin typeface="Arial Unicode MS" panose="020B0604020202020204" pitchFamily="50" charset="-127"/>
                <a:ea typeface="Arial Unicode MS" panose="020B0604020202020204" pitchFamily="50" charset="-127"/>
                <a:cs typeface="Arial Unicode MS" panose="020B0604020202020204" pitchFamily="50" charset="-127"/>
              </a:defRPr>
            </a:pPr>
            <a:endParaRPr lang="ko-KR"/>
          </a:p>
        </c:txPr>
        <c:crossAx val="141881280"/>
        <c:crosses val="autoZero"/>
        <c:auto val="1"/>
        <c:lblAlgn val="ctr"/>
        <c:lblOffset val="100"/>
        <c:noMultiLvlLbl val="0"/>
      </c:catAx>
      <c:valAx>
        <c:axId val="141881280"/>
        <c:scaling>
          <c:orientation val="minMax"/>
        </c:scaling>
        <c:delete val="0"/>
        <c:axPos val="l"/>
        <c:numFmt formatCode="General" sourceLinked="1"/>
        <c:majorTickMark val="none"/>
        <c:minorTickMark val="none"/>
        <c:tickLblPos val="nextTo"/>
        <c:txPr>
          <a:bodyPr/>
          <a:lstStyle/>
          <a:p>
            <a:pPr>
              <a:defRPr sz="1200">
                <a:latin typeface="Arial Unicode MS" panose="020B0604020202020204" pitchFamily="50" charset="-127"/>
                <a:ea typeface="Arial Unicode MS" panose="020B0604020202020204" pitchFamily="50" charset="-127"/>
                <a:cs typeface="Arial Unicode MS" panose="020B0604020202020204" pitchFamily="50" charset="-127"/>
              </a:defRPr>
            </a:pPr>
            <a:endParaRPr lang="ko-KR"/>
          </a:p>
        </c:txPr>
        <c:crossAx val="145553920"/>
        <c:crosses val="autoZero"/>
        <c:crossBetween val="between"/>
        <c:majorUnit val="1"/>
      </c:valAx>
    </c:plotArea>
    <c:plotVisOnly val="1"/>
    <c:dispBlanksAs val="gap"/>
    <c:showDLblsOverMax val="0"/>
  </c:chart>
  <c:txPr>
    <a:bodyPr/>
    <a:lstStyle/>
    <a:p>
      <a:pPr>
        <a:defRPr sz="1800"/>
      </a:pPr>
      <a:endParaRPr lang="ko-KR"/>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ko-KR"/>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view3D>
      <c:rotX val="15"/>
      <c:rotY val="20"/>
      <c:rAngAx val="1"/>
    </c:view3D>
    <c:floor>
      <c:thickness val="0"/>
    </c:floor>
    <c:sideWall>
      <c:thickness val="0"/>
    </c:sideWall>
    <c:backWall>
      <c:thickness val="0"/>
    </c:backWall>
    <c:plotArea>
      <c:layout/>
      <c:bar3DChart>
        <c:barDir val="col"/>
        <c:grouping val="stacked"/>
        <c:varyColors val="0"/>
        <c:ser>
          <c:idx val="0"/>
          <c:order val="0"/>
          <c:tx>
            <c:strRef>
              <c:f>Sheet1!$B$1</c:f>
              <c:strCache>
                <c:ptCount val="1"/>
                <c:pt idx="0">
                  <c:v>계열 1</c:v>
                </c:pt>
              </c:strCache>
            </c:strRef>
          </c:tx>
          <c:spPr>
            <a:solidFill>
              <a:srgbClr val="ED87AE"/>
            </a:solidFill>
          </c:spPr>
          <c:invertIfNegative val="0"/>
          <c:dLbls>
            <c:dLbl>
              <c:idx val="0"/>
              <c:layout>
                <c:manualLayout>
                  <c:x val="2.5000000000000001E-2"/>
                  <c:y val="-1.8749999999999999E-2"/>
                </c:manualLayout>
              </c:layout>
              <c:showLegendKey val="0"/>
              <c:showVal val="1"/>
              <c:showCatName val="0"/>
              <c:showSerName val="0"/>
              <c:showPercent val="0"/>
              <c:showBubbleSize val="0"/>
            </c:dLbl>
            <c:dLbl>
              <c:idx val="1"/>
              <c:layout>
                <c:manualLayout>
                  <c:x val="1.6666666666666666E-2"/>
                  <c:y val="-3.1250000000000002E-3"/>
                </c:manualLayout>
              </c:layout>
              <c:showLegendKey val="0"/>
              <c:showVal val="1"/>
              <c:showCatName val="0"/>
              <c:showSerName val="0"/>
              <c:showPercent val="0"/>
              <c:showBubbleSize val="0"/>
            </c:dLbl>
            <c:dLbl>
              <c:idx val="2"/>
              <c:layout>
                <c:manualLayout>
                  <c:x val="1.8749999999999999E-2"/>
                  <c:y val="-9.3749999999999424E-3"/>
                </c:manualLayout>
              </c:layout>
              <c:showLegendKey val="0"/>
              <c:showVal val="1"/>
              <c:showCatName val="0"/>
              <c:showSerName val="0"/>
              <c:showPercent val="0"/>
              <c:showBubbleSize val="0"/>
            </c:dLbl>
            <c:txPr>
              <a:bodyPr/>
              <a:lstStyle/>
              <a:p>
                <a:pPr>
                  <a:defRPr sz="1200">
                    <a:latin typeface="Arial Unicode MS" panose="020B0604020202020204" pitchFamily="50" charset="-127"/>
                    <a:ea typeface="Arial Unicode MS" panose="020B0604020202020204" pitchFamily="50" charset="-127"/>
                    <a:cs typeface="Arial Unicode MS" panose="020B0604020202020204" pitchFamily="50" charset="-127"/>
                  </a:defRPr>
                </a:pPr>
                <a:endParaRPr lang="ko-KR"/>
              </a:p>
            </c:txPr>
            <c:showLegendKey val="0"/>
            <c:showVal val="1"/>
            <c:showCatName val="0"/>
            <c:showSerName val="0"/>
            <c:showPercent val="0"/>
            <c:showBubbleSize val="0"/>
            <c:showLeaderLines val="0"/>
          </c:dLbls>
          <c:cat>
            <c:strRef>
              <c:f>Sheet1!$A$2:$A$4</c:f>
              <c:strCache>
                <c:ptCount val="3"/>
                <c:pt idx="0">
                  <c:v>before</c:v>
                </c:pt>
                <c:pt idx="1">
                  <c:v>2weeks</c:v>
                </c:pt>
                <c:pt idx="2">
                  <c:v>4weeks</c:v>
                </c:pt>
              </c:strCache>
            </c:strRef>
          </c:cat>
          <c:val>
            <c:numRef>
              <c:f>Sheet1!$B$2:$B$4</c:f>
              <c:numCache>
                <c:formatCode>General</c:formatCode>
                <c:ptCount val="3"/>
                <c:pt idx="0">
                  <c:v>0</c:v>
                </c:pt>
                <c:pt idx="1">
                  <c:v>7.27</c:v>
                </c:pt>
                <c:pt idx="2">
                  <c:v>14.81</c:v>
                </c:pt>
              </c:numCache>
            </c:numRef>
          </c:val>
        </c:ser>
        <c:dLbls>
          <c:showLegendKey val="0"/>
          <c:showVal val="1"/>
          <c:showCatName val="0"/>
          <c:showSerName val="0"/>
          <c:showPercent val="0"/>
          <c:showBubbleSize val="0"/>
        </c:dLbls>
        <c:gapWidth val="75"/>
        <c:shape val="cylinder"/>
        <c:axId val="145554944"/>
        <c:axId val="141883008"/>
        <c:axId val="0"/>
      </c:bar3DChart>
      <c:catAx>
        <c:axId val="145554944"/>
        <c:scaling>
          <c:orientation val="minMax"/>
        </c:scaling>
        <c:delete val="0"/>
        <c:axPos val="b"/>
        <c:majorTickMark val="none"/>
        <c:minorTickMark val="none"/>
        <c:tickLblPos val="nextTo"/>
        <c:txPr>
          <a:bodyPr/>
          <a:lstStyle/>
          <a:p>
            <a:pPr>
              <a:defRPr sz="1200">
                <a:latin typeface="Arial Unicode MS" panose="020B0604020202020204" pitchFamily="50" charset="-127"/>
                <a:ea typeface="Arial Unicode MS" panose="020B0604020202020204" pitchFamily="50" charset="-127"/>
                <a:cs typeface="Arial Unicode MS" panose="020B0604020202020204" pitchFamily="50" charset="-127"/>
              </a:defRPr>
            </a:pPr>
            <a:endParaRPr lang="ko-KR"/>
          </a:p>
        </c:txPr>
        <c:crossAx val="141883008"/>
        <c:crosses val="autoZero"/>
        <c:auto val="1"/>
        <c:lblAlgn val="ctr"/>
        <c:lblOffset val="100"/>
        <c:noMultiLvlLbl val="0"/>
      </c:catAx>
      <c:valAx>
        <c:axId val="141883008"/>
        <c:scaling>
          <c:orientation val="minMax"/>
        </c:scaling>
        <c:delete val="0"/>
        <c:axPos val="l"/>
        <c:numFmt formatCode="General" sourceLinked="1"/>
        <c:majorTickMark val="none"/>
        <c:minorTickMark val="none"/>
        <c:tickLblPos val="nextTo"/>
        <c:txPr>
          <a:bodyPr/>
          <a:lstStyle/>
          <a:p>
            <a:pPr>
              <a:defRPr sz="1200">
                <a:latin typeface="Arial Unicode MS" panose="020B0604020202020204" pitchFamily="50" charset="-127"/>
                <a:ea typeface="Arial Unicode MS" panose="020B0604020202020204" pitchFamily="50" charset="-127"/>
                <a:cs typeface="Arial Unicode MS" panose="020B0604020202020204" pitchFamily="50" charset="-127"/>
              </a:defRPr>
            </a:pPr>
            <a:endParaRPr lang="ko-KR"/>
          </a:p>
        </c:txPr>
        <c:crossAx val="145554944"/>
        <c:crosses val="autoZero"/>
        <c:crossBetween val="between"/>
        <c:majorUnit val="3"/>
      </c:valAx>
    </c:plotArea>
    <c:plotVisOnly val="1"/>
    <c:dispBlanksAs val="gap"/>
    <c:showDLblsOverMax val="0"/>
  </c:chart>
  <c:txPr>
    <a:bodyPr/>
    <a:lstStyle/>
    <a:p>
      <a:pPr>
        <a:defRPr sz="1800"/>
      </a:pPr>
      <a:endParaRPr lang="ko-KR"/>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ko-KR"/>
  <c:roundedCorners val="0"/>
  <mc:AlternateContent xmlns:mc="http://schemas.openxmlformats.org/markup-compatibility/2006">
    <mc:Choice xmlns:c14="http://schemas.microsoft.com/office/drawing/2007/8/2/chart" Requires="c14">
      <c14:style val="132"/>
    </mc:Choice>
    <mc:Fallback>
      <c:style val="32"/>
    </mc:Fallback>
  </mc:AlternateContent>
  <c:chart>
    <c:autoTitleDeleted val="1"/>
    <c:plotArea>
      <c:layout>
        <c:manualLayout>
          <c:layoutTarget val="inner"/>
          <c:xMode val="edge"/>
          <c:yMode val="edge"/>
          <c:x val="0.46425140796321779"/>
          <c:y val="9.9843420175536046E-2"/>
          <c:w val="0.5543564632545932"/>
          <c:h val="0.8315346948818898"/>
        </c:manualLayout>
      </c:layout>
      <c:doughnutChart>
        <c:varyColors val="1"/>
        <c:ser>
          <c:idx val="0"/>
          <c:order val="0"/>
          <c:tx>
            <c:strRef>
              <c:f>Sheet1!$B$1</c:f>
              <c:strCache>
                <c:ptCount val="1"/>
                <c:pt idx="0">
                  <c:v>열2</c:v>
                </c:pt>
              </c:strCache>
            </c:strRef>
          </c:tx>
          <c:dPt>
            <c:idx val="0"/>
            <c:bubble3D val="0"/>
          </c:dPt>
          <c:cat>
            <c:numRef>
              <c:f>Sheet1!$A$2:$A$3</c:f>
              <c:numCache>
                <c:formatCode>General</c:formatCode>
                <c:ptCount val="2"/>
              </c:numCache>
            </c:numRef>
          </c:cat>
          <c:val>
            <c:numRef>
              <c:f>Sheet1!$B$2:$B$3</c:f>
              <c:numCache>
                <c:formatCode>General</c:formatCode>
                <c:ptCount val="2"/>
                <c:pt idx="0">
                  <c:v>100</c:v>
                </c:pt>
                <c:pt idx="1">
                  <c:v>0</c:v>
                </c:pt>
              </c:numCache>
            </c:numRef>
          </c:val>
        </c:ser>
        <c:dLbls>
          <c:showLegendKey val="0"/>
          <c:showVal val="0"/>
          <c:showCatName val="0"/>
          <c:showSerName val="0"/>
          <c:showPercent val="0"/>
          <c:showBubbleSize val="0"/>
          <c:showLeaderLines val="1"/>
        </c:dLbls>
        <c:firstSliceAng val="0"/>
        <c:holeSize val="75"/>
      </c:doughnutChart>
    </c:plotArea>
    <c:plotVisOnly val="1"/>
    <c:dispBlanksAs val="gap"/>
    <c:showDLblsOverMax val="0"/>
  </c:chart>
  <c:txPr>
    <a:bodyPr/>
    <a:lstStyle/>
    <a:p>
      <a:pPr>
        <a:defRPr sz="1800"/>
      </a:pPr>
      <a:endParaRPr lang="ko-KR"/>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0.53799</cdr:x>
      <cdr:y>0.32527</cdr:y>
    </cdr:from>
    <cdr:to>
      <cdr:x>0.89665</cdr:x>
      <cdr:y>0.77252</cdr:y>
    </cdr:to>
    <cdr:sp macro="" textlink="">
      <cdr:nvSpPr>
        <cdr:cNvPr id="2" name="TextBox 1"/>
        <cdr:cNvSpPr txBox="1"/>
      </cdr:nvSpPr>
      <cdr:spPr>
        <a:xfrm xmlns:a="http://schemas.openxmlformats.org/drawingml/2006/main">
          <a:off x="1728192" y="576064"/>
          <a:ext cx="1152128" cy="79208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altLang="ko-KR" sz="2000" b="1" dirty="0" smtClean="0">
              <a:solidFill>
                <a:schemeClr val="accent6"/>
              </a:solidFill>
              <a:latin typeface="굴림" panose="020B0600000101010101" pitchFamily="50" charset="-127"/>
              <a:ea typeface="굴림" panose="020B0600000101010101" pitchFamily="50" charset="-127"/>
            </a:rPr>
            <a:t>100%</a:t>
          </a:r>
          <a:endParaRPr lang="en-US" altLang="ko-KR" sz="2000" b="1" dirty="0">
            <a:solidFill>
              <a:schemeClr val="accent6"/>
            </a:solidFill>
            <a:latin typeface="굴림" panose="020B0600000101010101" pitchFamily="50" charset="-127"/>
            <a:ea typeface="굴림" panose="020B0600000101010101" pitchFamily="50" charset="-127"/>
          </a:endParaRPr>
        </a:p>
        <a:p xmlns:a="http://schemas.openxmlformats.org/drawingml/2006/main">
          <a:pPr algn="ctr"/>
          <a:endParaRPr lang="en-US" altLang="ko-KR" sz="800" b="1" dirty="0" smtClean="0">
            <a:solidFill>
              <a:schemeClr val="accent6"/>
            </a:solidFill>
            <a:latin typeface="굴림" panose="020B0600000101010101" pitchFamily="50" charset="-127"/>
            <a:ea typeface="굴림" panose="020B0600000101010101" pitchFamily="50" charset="-127"/>
          </a:endParaRPr>
        </a:p>
        <a:p xmlns:a="http://schemas.openxmlformats.org/drawingml/2006/main">
          <a:pPr algn="ctr"/>
          <a:r>
            <a:rPr lang="en-US" altLang="ko-KR" sz="800" b="1" dirty="0" smtClean="0">
              <a:solidFill>
                <a:schemeClr val="accent6"/>
              </a:solidFill>
              <a:latin typeface="굴림" panose="020B0600000101010101" pitchFamily="50" charset="-127"/>
              <a:ea typeface="굴림" panose="020B0600000101010101" pitchFamily="50" charset="-127"/>
            </a:rPr>
            <a:t>Overall usage experience</a:t>
          </a:r>
        </a:p>
        <a:p xmlns:a="http://schemas.openxmlformats.org/drawingml/2006/main">
          <a:pPr algn="ctr"/>
          <a:endParaRPr lang="en-US" altLang="ko-KR" sz="800" b="1" dirty="0" smtClean="0">
            <a:solidFill>
              <a:schemeClr val="accent6"/>
            </a:solidFill>
            <a:latin typeface="굴림" panose="020B0600000101010101" pitchFamily="50" charset="-127"/>
            <a:ea typeface="굴림" panose="020B0600000101010101" pitchFamily="50" charset="-127"/>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0.55915</cdr:x>
      <cdr:y>0.3197</cdr:y>
    </cdr:from>
    <cdr:to>
      <cdr:x>0.89539</cdr:x>
      <cdr:y>0.72629</cdr:y>
    </cdr:to>
    <cdr:sp macro="" textlink="">
      <cdr:nvSpPr>
        <cdr:cNvPr id="2" name="TextBox 1"/>
        <cdr:cNvSpPr txBox="1"/>
      </cdr:nvSpPr>
      <cdr:spPr>
        <a:xfrm xmlns:a="http://schemas.openxmlformats.org/drawingml/2006/main">
          <a:off x="1796156" y="566192"/>
          <a:ext cx="1080120" cy="72008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altLang="ko-KR" sz="2000" b="1" dirty="0" smtClean="0">
              <a:solidFill>
                <a:schemeClr val="accent6"/>
              </a:solidFill>
              <a:latin typeface="굴림" panose="020B0600000101010101" pitchFamily="50" charset="-127"/>
              <a:ea typeface="굴림" panose="020B0600000101010101" pitchFamily="50" charset="-127"/>
            </a:rPr>
            <a:t>100%</a:t>
          </a:r>
        </a:p>
        <a:p xmlns:a="http://schemas.openxmlformats.org/drawingml/2006/main">
          <a:pPr algn="ctr"/>
          <a:endParaRPr lang="en-US" altLang="ko-KR" sz="800" b="1" dirty="0">
            <a:solidFill>
              <a:schemeClr val="accent6"/>
            </a:solidFill>
            <a:latin typeface="굴림" panose="020B0600000101010101" pitchFamily="50" charset="-127"/>
            <a:ea typeface="굴림" panose="020B0600000101010101" pitchFamily="50" charset="-127"/>
          </a:endParaRPr>
        </a:p>
        <a:p xmlns:a="http://schemas.openxmlformats.org/drawingml/2006/main">
          <a:pPr algn="ctr"/>
          <a:r>
            <a:rPr lang="en-US" altLang="ko-KR" sz="800" b="1" dirty="0" smtClean="0">
              <a:solidFill>
                <a:schemeClr val="accent6"/>
              </a:solidFill>
              <a:latin typeface="굴림" panose="020B0600000101010101" pitchFamily="50" charset="-127"/>
              <a:ea typeface="굴림" panose="020B0600000101010101" pitchFamily="50" charset="-127"/>
            </a:rPr>
            <a:t>Skin was soothed after use</a:t>
          </a:r>
        </a:p>
        <a:p xmlns:a="http://schemas.openxmlformats.org/drawingml/2006/main">
          <a:pPr algn="ctr"/>
          <a:endParaRPr lang="en-US" altLang="ko-KR" sz="800" b="1" dirty="0">
            <a:latin typeface="굴림" panose="020B0600000101010101" pitchFamily="50" charset="-127"/>
            <a:ea typeface="굴림" panose="020B0600000101010101" pitchFamily="50" charset="-127"/>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0.58881</cdr:x>
      <cdr:y>0.32527</cdr:y>
    </cdr:from>
    <cdr:to>
      <cdr:x>0.88022</cdr:x>
      <cdr:y>0.73186</cdr:y>
    </cdr:to>
    <cdr:sp macro="" textlink="">
      <cdr:nvSpPr>
        <cdr:cNvPr id="2" name="TextBox 1"/>
        <cdr:cNvSpPr txBox="1"/>
      </cdr:nvSpPr>
      <cdr:spPr>
        <a:xfrm xmlns:a="http://schemas.openxmlformats.org/drawingml/2006/main">
          <a:off x="1891446" y="576064"/>
          <a:ext cx="936104" cy="72008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altLang="ko-KR" sz="2000" b="1" dirty="0" smtClean="0">
              <a:solidFill>
                <a:schemeClr val="accent6"/>
              </a:solidFill>
              <a:latin typeface="굴림" panose="020B0600000101010101" pitchFamily="50" charset="-127"/>
              <a:ea typeface="굴림" panose="020B0600000101010101" pitchFamily="50" charset="-127"/>
            </a:rPr>
            <a:t>95.2%</a:t>
          </a:r>
        </a:p>
        <a:p xmlns:a="http://schemas.openxmlformats.org/drawingml/2006/main">
          <a:pPr algn="ctr"/>
          <a:endParaRPr lang="en-US" altLang="ko-KR" sz="800" b="1" dirty="0">
            <a:solidFill>
              <a:schemeClr val="accent6"/>
            </a:solidFill>
            <a:latin typeface="굴림" panose="020B0600000101010101" pitchFamily="50" charset="-127"/>
            <a:ea typeface="굴림" panose="020B0600000101010101" pitchFamily="50" charset="-127"/>
          </a:endParaRPr>
        </a:p>
        <a:p xmlns:a="http://schemas.openxmlformats.org/drawingml/2006/main">
          <a:pPr algn="ctr"/>
          <a:r>
            <a:rPr lang="en-US" altLang="ko-KR" sz="800" b="1" dirty="0" smtClean="0">
              <a:solidFill>
                <a:schemeClr val="accent6"/>
              </a:solidFill>
              <a:latin typeface="굴림" panose="020B0600000101010101" pitchFamily="50" charset="-127"/>
              <a:ea typeface="굴림" panose="020B0600000101010101" pitchFamily="50" charset="-127"/>
            </a:rPr>
            <a:t>Easy and convenient use</a:t>
          </a:r>
        </a:p>
        <a:p xmlns:a="http://schemas.openxmlformats.org/drawingml/2006/main">
          <a:pPr algn="ctr"/>
          <a:endParaRPr lang="en-US" altLang="ko-KR" sz="800" b="1" dirty="0">
            <a:latin typeface="굴림" panose="020B0600000101010101" pitchFamily="50" charset="-127"/>
            <a:ea typeface="굴림" panose="020B0600000101010101" pitchFamily="50" charset="-127"/>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0.56522</cdr:x>
      <cdr:y>0.24395</cdr:y>
    </cdr:from>
    <cdr:to>
      <cdr:x>0.87904</cdr:x>
      <cdr:y>0.81318</cdr:y>
    </cdr:to>
    <cdr:sp macro="" textlink="">
      <cdr:nvSpPr>
        <cdr:cNvPr id="2" name="TextBox 1"/>
        <cdr:cNvSpPr txBox="1"/>
      </cdr:nvSpPr>
      <cdr:spPr>
        <a:xfrm xmlns:a="http://schemas.openxmlformats.org/drawingml/2006/main">
          <a:off x="1815654" y="432048"/>
          <a:ext cx="1008112" cy="100811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endParaRPr lang="en-US" altLang="ko-KR" sz="800" b="1" dirty="0" smtClean="0">
            <a:solidFill>
              <a:schemeClr val="accent6"/>
            </a:solidFill>
            <a:latin typeface="굴림" panose="020B0600000101010101" pitchFamily="50" charset="-127"/>
            <a:ea typeface="굴림" panose="020B0600000101010101" pitchFamily="50" charset="-127"/>
          </a:endParaRPr>
        </a:p>
        <a:p xmlns:a="http://schemas.openxmlformats.org/drawingml/2006/main">
          <a:pPr algn="ctr"/>
          <a:r>
            <a:rPr lang="en-US" altLang="ko-KR" sz="2000" b="1" dirty="0" smtClean="0">
              <a:solidFill>
                <a:schemeClr val="accent6"/>
              </a:solidFill>
              <a:latin typeface="굴림" panose="020B0600000101010101" pitchFamily="50" charset="-127"/>
              <a:ea typeface="굴림" panose="020B0600000101010101" pitchFamily="50" charset="-127"/>
            </a:rPr>
            <a:t>100%</a:t>
          </a:r>
          <a:endParaRPr lang="en-US" altLang="ko-KR" sz="2000" b="1" dirty="0">
            <a:solidFill>
              <a:schemeClr val="accent6"/>
            </a:solidFill>
            <a:latin typeface="굴림" panose="020B0600000101010101" pitchFamily="50" charset="-127"/>
            <a:ea typeface="굴림" panose="020B0600000101010101" pitchFamily="50" charset="-127"/>
          </a:endParaRPr>
        </a:p>
        <a:p xmlns:a="http://schemas.openxmlformats.org/drawingml/2006/main">
          <a:pPr algn="ctr"/>
          <a:endParaRPr lang="en-US" altLang="ko-KR" sz="800" b="1" dirty="0" smtClean="0">
            <a:solidFill>
              <a:schemeClr val="accent6"/>
            </a:solidFill>
            <a:latin typeface="굴림" panose="020B0600000101010101" pitchFamily="50" charset="-127"/>
            <a:ea typeface="굴림" panose="020B0600000101010101" pitchFamily="50" charset="-127"/>
          </a:endParaRPr>
        </a:p>
        <a:p xmlns:a="http://schemas.openxmlformats.org/drawingml/2006/main">
          <a:pPr algn="ctr"/>
          <a:r>
            <a:rPr lang="en-US" altLang="ko-KR" sz="800" b="1" dirty="0" smtClean="0">
              <a:solidFill>
                <a:schemeClr val="accent6"/>
              </a:solidFill>
              <a:latin typeface="굴림" panose="020B0600000101010101" pitchFamily="50" charset="-127"/>
              <a:ea typeface="굴림" panose="020B0600000101010101" pitchFamily="50" charset="-127"/>
            </a:rPr>
            <a:t>Convenient carry and storage</a:t>
          </a:r>
        </a:p>
        <a:p xmlns:a="http://schemas.openxmlformats.org/drawingml/2006/main">
          <a:pPr algn="ctr"/>
          <a:endParaRPr lang="en-US" altLang="ko-KR" sz="800" b="1" dirty="0">
            <a:solidFill>
              <a:schemeClr val="accent6"/>
            </a:solidFill>
            <a:latin typeface="굴림" panose="020B0600000101010101" pitchFamily="50" charset="-127"/>
            <a:ea typeface="굴림" panose="020B0600000101010101" pitchFamily="50" charset="-127"/>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0.56783</cdr:x>
      <cdr:y>0.24525</cdr:y>
    </cdr:from>
    <cdr:to>
      <cdr:x>0.88165</cdr:x>
      <cdr:y>0.81448</cdr:y>
    </cdr:to>
    <cdr:sp macro="" textlink="">
      <cdr:nvSpPr>
        <cdr:cNvPr id="3" name="TextBox 1"/>
        <cdr:cNvSpPr txBox="1"/>
      </cdr:nvSpPr>
      <cdr:spPr>
        <a:xfrm xmlns:a="http://schemas.openxmlformats.org/drawingml/2006/main">
          <a:off x="1893013" y="450769"/>
          <a:ext cx="1046200" cy="104623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endParaRPr lang="en-US" altLang="ko-KR" sz="800" b="1" dirty="0" smtClean="0">
            <a:latin typeface="굴림" panose="020B0600000101010101" pitchFamily="50" charset="-127"/>
            <a:ea typeface="굴림" panose="020B0600000101010101" pitchFamily="50" charset="-127"/>
          </a:endParaRPr>
        </a:p>
        <a:p xmlns:a="http://schemas.openxmlformats.org/drawingml/2006/main">
          <a:pPr algn="ctr"/>
          <a:r>
            <a:rPr lang="en-US" altLang="ko-KR" sz="2000" b="1" dirty="0" smtClean="0">
              <a:solidFill>
                <a:schemeClr val="accent6"/>
              </a:solidFill>
              <a:latin typeface="굴림" panose="020B0600000101010101" pitchFamily="50" charset="-127"/>
              <a:ea typeface="굴림" panose="020B0600000101010101" pitchFamily="50" charset="-127"/>
            </a:rPr>
            <a:t>100%</a:t>
          </a:r>
          <a:endParaRPr lang="en-US" altLang="ko-KR" sz="2000" b="1" dirty="0">
            <a:solidFill>
              <a:schemeClr val="accent6"/>
            </a:solidFill>
            <a:latin typeface="굴림" panose="020B0600000101010101" pitchFamily="50" charset="-127"/>
            <a:ea typeface="굴림" panose="020B0600000101010101" pitchFamily="50" charset="-127"/>
          </a:endParaRPr>
        </a:p>
        <a:p xmlns:a="http://schemas.openxmlformats.org/drawingml/2006/main">
          <a:pPr algn="ctr"/>
          <a:endParaRPr lang="en-US" altLang="ko-KR" sz="800" b="1" dirty="0" smtClean="0">
            <a:solidFill>
              <a:schemeClr val="accent6"/>
            </a:solidFill>
            <a:latin typeface="굴림" panose="020B0600000101010101" pitchFamily="50" charset="-127"/>
            <a:ea typeface="굴림" panose="020B0600000101010101" pitchFamily="50" charset="-127"/>
          </a:endParaRPr>
        </a:p>
        <a:p xmlns:a="http://schemas.openxmlformats.org/drawingml/2006/main">
          <a:pPr algn="ctr"/>
          <a:r>
            <a:rPr lang="en-US" altLang="ko-KR" sz="800" b="1" dirty="0">
              <a:solidFill>
                <a:schemeClr val="accent6"/>
              </a:solidFill>
              <a:latin typeface="굴림" panose="020B0600000101010101" pitchFamily="50" charset="-127"/>
              <a:ea typeface="굴림" panose="020B0600000101010101" pitchFamily="50" charset="-127"/>
            </a:rPr>
            <a:t>Convenient carry and storage</a:t>
          </a:r>
          <a:endParaRPr lang="en-US" altLang="ko-KR" sz="800" b="1" dirty="0" smtClean="0">
            <a:solidFill>
              <a:schemeClr val="accent6"/>
            </a:solidFill>
            <a:latin typeface="굴림" panose="020B0600000101010101" pitchFamily="50" charset="-127"/>
            <a:ea typeface="굴림" panose="020B0600000101010101" pitchFamily="50" charset="-127"/>
          </a:endParaRPr>
        </a:p>
        <a:p xmlns:a="http://schemas.openxmlformats.org/drawingml/2006/main">
          <a:pPr algn="ctr"/>
          <a:endParaRPr lang="en-US" altLang="ko-KR" sz="800" b="1" dirty="0">
            <a:latin typeface="굴림" panose="020B0600000101010101" pitchFamily="50" charset="-127"/>
            <a:ea typeface="굴림" panose="020B0600000101010101" pitchFamily="50" charset="-127"/>
          </a:endParaRPr>
        </a:p>
      </cdr:txBody>
    </cdr:sp>
  </cdr:relSizeAnchor>
</c:userShapes>
</file>

<file path=ppt/drawings/drawing6.xml><?xml version="1.0" encoding="utf-8"?>
<c:userShapes xmlns:c="http://schemas.openxmlformats.org/drawingml/2006/chart">
  <cdr:relSizeAnchor xmlns:cdr="http://schemas.openxmlformats.org/drawingml/2006/chartDrawing">
    <cdr:from>
      <cdr:x>0.30485</cdr:x>
      <cdr:y>0.31875</cdr:y>
    </cdr:from>
    <cdr:to>
      <cdr:x>0.72691</cdr:x>
      <cdr:y>0.6773</cdr:y>
    </cdr:to>
    <cdr:sp macro="" textlink="">
      <cdr:nvSpPr>
        <cdr:cNvPr id="2" name="TextBox 1"/>
        <cdr:cNvSpPr txBox="1"/>
      </cdr:nvSpPr>
      <cdr:spPr>
        <a:xfrm xmlns:a="http://schemas.openxmlformats.org/drawingml/2006/main">
          <a:off x="728143" y="570575"/>
          <a:ext cx="1008115" cy="64181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altLang="ko-KR" sz="2000" b="1" dirty="0" smtClean="0">
              <a:solidFill>
                <a:schemeClr val="accent6"/>
              </a:solidFill>
              <a:latin typeface="굴림" panose="020B0600000101010101" pitchFamily="50" charset="-127"/>
              <a:ea typeface="굴림" panose="020B0600000101010101" pitchFamily="50" charset="-127"/>
            </a:rPr>
            <a:t>95.5%</a:t>
          </a:r>
        </a:p>
        <a:p xmlns:a="http://schemas.openxmlformats.org/drawingml/2006/main">
          <a:pPr algn="ctr"/>
          <a:endParaRPr lang="en-US" altLang="ko-KR" sz="800" b="1" dirty="0">
            <a:solidFill>
              <a:schemeClr val="accent6"/>
            </a:solidFill>
            <a:latin typeface="굴림" panose="020B0600000101010101" pitchFamily="50" charset="-127"/>
            <a:ea typeface="굴림" panose="020B0600000101010101" pitchFamily="50" charset="-127"/>
          </a:endParaRPr>
        </a:p>
        <a:p xmlns:a="http://schemas.openxmlformats.org/drawingml/2006/main">
          <a:pPr algn="ctr"/>
          <a:r>
            <a:rPr lang="en-US" altLang="ko-KR" sz="800" b="1" dirty="0">
              <a:solidFill>
                <a:schemeClr val="accent6"/>
              </a:solidFill>
              <a:latin typeface="굴림" panose="020B0600000101010101" pitchFamily="50" charset="-127"/>
              <a:ea typeface="굴림" panose="020B0600000101010101" pitchFamily="50" charset="-127"/>
            </a:rPr>
            <a:t>Skin was soothed after use</a:t>
          </a:r>
        </a:p>
        <a:p xmlns:a="http://schemas.openxmlformats.org/drawingml/2006/main">
          <a:pPr algn="ctr"/>
          <a:endParaRPr lang="en-US" altLang="ko-KR" sz="800" b="1" dirty="0">
            <a:latin typeface="굴림" panose="020B0600000101010101" pitchFamily="50" charset="-127"/>
            <a:ea typeface="굴림" panose="020B0600000101010101" pitchFamily="50" charset="-127"/>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4975" cy="500063"/>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9375" y="0"/>
            <a:ext cx="2974975" cy="500063"/>
          </a:xfrm>
          <a:prstGeom prst="rect">
            <a:avLst/>
          </a:prstGeom>
        </p:spPr>
        <p:txBody>
          <a:bodyPr vert="horz" lIns="91440" tIns="45720" rIns="91440" bIns="45720" rtlCol="0"/>
          <a:lstStyle>
            <a:lvl1pPr algn="r">
              <a:defRPr sz="1200"/>
            </a:lvl1pPr>
          </a:lstStyle>
          <a:p>
            <a:fld id="{E94C5197-2BAA-4238-86BA-CF91A4721D78}" type="datetimeFigureOut">
              <a:rPr lang="ko-KR" altLang="en-US" smtClean="0"/>
              <a:t>2018-04-23</a:t>
            </a:fld>
            <a:endParaRPr lang="ko-KR" altLang="en-US"/>
          </a:p>
        </p:txBody>
      </p:sp>
      <p:sp>
        <p:nvSpPr>
          <p:cNvPr id="4" name="슬라이드 이미지 개체 틀 3"/>
          <p:cNvSpPr>
            <a:spLocks noGrp="1" noRot="1" noChangeAspect="1"/>
          </p:cNvSpPr>
          <p:nvPr>
            <p:ph type="sldImg" idx="2"/>
          </p:nvPr>
        </p:nvSpPr>
        <p:spPr>
          <a:xfrm>
            <a:off x="620713" y="749300"/>
            <a:ext cx="5624512" cy="3749675"/>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7388" y="4749800"/>
            <a:ext cx="5492750" cy="4498975"/>
          </a:xfrm>
          <a:prstGeom prst="rect">
            <a:avLst/>
          </a:prstGeom>
        </p:spPr>
        <p:txBody>
          <a:bodyPr vert="horz" lIns="91440" tIns="45720" rIns="91440" bIns="45720" rtlCol="0"/>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6" name="바닥글 개체 틀 5"/>
          <p:cNvSpPr>
            <a:spLocks noGrp="1"/>
          </p:cNvSpPr>
          <p:nvPr>
            <p:ph type="ftr" sz="quarter" idx="4"/>
          </p:nvPr>
        </p:nvSpPr>
        <p:spPr>
          <a:xfrm>
            <a:off x="0" y="9496425"/>
            <a:ext cx="2974975" cy="500063"/>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9375" y="9496425"/>
            <a:ext cx="2974975" cy="500063"/>
          </a:xfrm>
          <a:prstGeom prst="rect">
            <a:avLst/>
          </a:prstGeom>
        </p:spPr>
        <p:txBody>
          <a:bodyPr vert="horz" lIns="91440" tIns="45720" rIns="91440" bIns="45720" rtlCol="0" anchor="b"/>
          <a:lstStyle>
            <a:lvl1pPr algn="r">
              <a:defRPr sz="1200"/>
            </a:lvl1pPr>
          </a:lstStyle>
          <a:p>
            <a:fld id="{3CE429CC-3FF4-493B-9CDF-4F0CC278999E}" type="slidenum">
              <a:rPr lang="ko-KR" altLang="en-US" smtClean="0"/>
              <a:t>‹#›</a:t>
            </a:fld>
            <a:endParaRPr lang="ko-KR" altLang="en-US"/>
          </a:p>
        </p:txBody>
      </p:sp>
    </p:spTree>
    <p:extLst>
      <p:ext uri="{BB962C8B-B14F-4D97-AF65-F5344CB8AC3E}">
        <p14:creationId xmlns:p14="http://schemas.microsoft.com/office/powerpoint/2010/main" val="2464293633"/>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3CE429CC-3FF4-493B-9CDF-4F0CC278999E}" type="slidenum">
              <a:rPr lang="ko-KR" altLang="en-US" smtClean="0"/>
              <a:t>5</a:t>
            </a:fld>
            <a:endParaRPr lang="ko-KR" altLang="en-US"/>
          </a:p>
        </p:txBody>
      </p:sp>
    </p:spTree>
    <p:extLst>
      <p:ext uri="{BB962C8B-B14F-4D97-AF65-F5344CB8AC3E}">
        <p14:creationId xmlns:p14="http://schemas.microsoft.com/office/powerpoint/2010/main" val="1160863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3CE429CC-3FF4-493B-9CDF-4F0CC278999E}" type="slidenum">
              <a:rPr lang="ko-KR" altLang="en-US" smtClean="0"/>
              <a:t>10</a:t>
            </a:fld>
            <a:endParaRPr lang="ko-KR" altLang="en-US"/>
          </a:p>
        </p:txBody>
      </p:sp>
    </p:spTree>
    <p:extLst>
      <p:ext uri="{BB962C8B-B14F-4D97-AF65-F5344CB8AC3E}">
        <p14:creationId xmlns:p14="http://schemas.microsoft.com/office/powerpoint/2010/main" val="528317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3CE429CC-3FF4-493B-9CDF-4F0CC278999E}" type="slidenum">
              <a:rPr lang="ko-KR" altLang="en-US" smtClean="0"/>
              <a:t>17</a:t>
            </a:fld>
            <a:endParaRPr lang="ko-KR" altLang="en-US"/>
          </a:p>
        </p:txBody>
      </p:sp>
    </p:spTree>
    <p:extLst>
      <p:ext uri="{BB962C8B-B14F-4D97-AF65-F5344CB8AC3E}">
        <p14:creationId xmlns:p14="http://schemas.microsoft.com/office/powerpoint/2010/main" val="10810122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제목 슬라이드">
    <p:spTree>
      <p:nvGrpSpPr>
        <p:cNvPr id="1" name=""/>
        <p:cNvGrpSpPr/>
        <p:nvPr/>
      </p:nvGrpSpPr>
      <p:grpSpPr>
        <a:xfrm>
          <a:off x="0" y="0"/>
          <a:ext cx="0" cy="0"/>
          <a:chOff x="0" y="0"/>
          <a:chExt cx="0" cy="0"/>
        </a:xfrm>
      </p:grpSpPr>
      <p:pic>
        <p:nvPicPr>
          <p:cNvPr id="4" name="그림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 y="0"/>
            <a:ext cx="9721687" cy="6480175"/>
          </a:xfrm>
          <a:prstGeom prst="rect">
            <a:avLst/>
          </a:prstGeom>
        </p:spPr>
      </p:pic>
    </p:spTree>
    <p:extLst>
      <p:ext uri="{BB962C8B-B14F-4D97-AF65-F5344CB8AC3E}">
        <p14:creationId xmlns:p14="http://schemas.microsoft.com/office/powerpoint/2010/main" val="370316473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날짜 개체 틀 3"/>
          <p:cNvSpPr>
            <a:spLocks noGrp="1"/>
          </p:cNvSpPr>
          <p:nvPr>
            <p:ph type="dt" sz="half" idx="2"/>
          </p:nvPr>
        </p:nvSpPr>
        <p:spPr>
          <a:xfrm>
            <a:off x="486092" y="6006167"/>
            <a:ext cx="2268432" cy="345008"/>
          </a:xfrm>
          <a:prstGeom prst="rect">
            <a:avLst/>
          </a:prstGeom>
        </p:spPr>
        <p:txBody>
          <a:bodyPr vert="horz" lIns="100113" tIns="50056" rIns="100113" bIns="50056" rtlCol="0" anchor="ctr"/>
          <a:lstStyle>
            <a:lvl1pPr algn="l">
              <a:defRPr sz="1400">
                <a:solidFill>
                  <a:schemeClr val="tx1">
                    <a:tint val="75000"/>
                  </a:schemeClr>
                </a:solidFill>
              </a:defRPr>
            </a:lvl1pPr>
          </a:lstStyle>
          <a:p>
            <a:fld id="{B1FA6D6C-C956-4A99-8155-A1DC50CE55E4}" type="datetimeFigureOut">
              <a:rPr lang="ko-KR" altLang="en-US" smtClean="0"/>
              <a:t>2018-04-23</a:t>
            </a:fld>
            <a:endParaRPr lang="ko-KR" altLang="en-US"/>
          </a:p>
        </p:txBody>
      </p:sp>
      <p:sp>
        <p:nvSpPr>
          <p:cNvPr id="5" name="바닥글 개체 틀 4"/>
          <p:cNvSpPr>
            <a:spLocks noGrp="1"/>
          </p:cNvSpPr>
          <p:nvPr>
            <p:ph type="ftr" sz="quarter" idx="3"/>
          </p:nvPr>
        </p:nvSpPr>
        <p:spPr>
          <a:xfrm>
            <a:off x="3321632" y="6006167"/>
            <a:ext cx="3078586" cy="345008"/>
          </a:xfrm>
          <a:prstGeom prst="rect">
            <a:avLst/>
          </a:prstGeom>
        </p:spPr>
        <p:txBody>
          <a:bodyPr vert="horz" lIns="100113" tIns="50056" rIns="100113" bIns="50056" rtlCol="0" anchor="ctr"/>
          <a:lstStyle>
            <a:lvl1pPr algn="ctr">
              <a:defRPr sz="1400">
                <a:solidFill>
                  <a:schemeClr val="tx1">
                    <a:tint val="75000"/>
                  </a:schemeClr>
                </a:solidFill>
              </a:defRPr>
            </a:lvl1pPr>
          </a:lstStyle>
          <a:p>
            <a:endParaRPr lang="ko-KR" altLang="en-US"/>
          </a:p>
        </p:txBody>
      </p:sp>
      <p:sp>
        <p:nvSpPr>
          <p:cNvPr id="6" name="슬라이드 번호 개체 틀 5"/>
          <p:cNvSpPr>
            <a:spLocks noGrp="1"/>
          </p:cNvSpPr>
          <p:nvPr>
            <p:ph type="sldNum" sz="quarter" idx="4"/>
          </p:nvPr>
        </p:nvSpPr>
        <p:spPr>
          <a:xfrm>
            <a:off x="6967326" y="6006167"/>
            <a:ext cx="2268432" cy="345008"/>
          </a:xfrm>
          <a:prstGeom prst="rect">
            <a:avLst/>
          </a:prstGeom>
        </p:spPr>
        <p:txBody>
          <a:bodyPr vert="horz" lIns="100113" tIns="50056" rIns="100113" bIns="50056" rtlCol="0" anchor="ctr"/>
          <a:lstStyle>
            <a:lvl1pPr algn="r">
              <a:defRPr sz="1400">
                <a:solidFill>
                  <a:schemeClr val="tx1">
                    <a:tint val="75000"/>
                  </a:schemeClr>
                </a:solidFill>
              </a:defRPr>
            </a:lvl1pPr>
          </a:lstStyle>
          <a:p>
            <a:fld id="{D01EA366-7A92-4156-885A-6F96A35A94B7}" type="slidenum">
              <a:rPr lang="ko-KR" altLang="en-US" smtClean="0"/>
              <a:t>‹#›</a:t>
            </a:fld>
            <a:endParaRPr lang="ko-KR" altLang="en-US"/>
          </a:p>
        </p:txBody>
      </p:sp>
    </p:spTree>
    <p:extLst>
      <p:ext uri="{BB962C8B-B14F-4D97-AF65-F5344CB8AC3E}">
        <p14:creationId xmlns:p14="http://schemas.microsoft.com/office/powerpoint/2010/main" val="1249912136"/>
      </p:ext>
    </p:extLst>
  </p:cSld>
  <p:clrMap bg1="lt1" tx1="dk1" bg2="lt2" tx2="dk2" accent1="accent1" accent2="accent2" accent3="accent3" accent4="accent4" accent5="accent5" accent6="accent6" hlink="hlink" folHlink="folHlink"/>
  <p:sldLayoutIdLst>
    <p:sldLayoutId id="2147483649" r:id="rId1"/>
  </p:sldLayoutIdLst>
  <p:timing>
    <p:tnLst>
      <p:par>
        <p:cTn id="1" dur="indefinite" restart="never" nodeType="tmRoot"/>
      </p:par>
    </p:tnLst>
  </p:timing>
  <p:txStyles>
    <p:titleStyle>
      <a:lvl1pPr algn="ctr" defTabSz="1001130" rtl="0" eaLnBrk="1" latinLnBrk="1" hangingPunct="1">
        <a:spcBef>
          <a:spcPct val="0"/>
        </a:spcBef>
        <a:buNone/>
        <a:defRPr sz="4800" kern="1200">
          <a:solidFill>
            <a:schemeClr val="tx1"/>
          </a:solidFill>
          <a:latin typeface="+mj-lt"/>
          <a:ea typeface="+mj-ea"/>
          <a:cs typeface="+mj-cs"/>
        </a:defRPr>
      </a:lvl1pPr>
    </p:titleStyle>
    <p:bodyStyle>
      <a:lvl1pPr marL="375424" indent="-375424" algn="l" defTabSz="1001130" rtl="0" eaLnBrk="1" latinLnBrk="1" hangingPunct="1">
        <a:spcBef>
          <a:spcPct val="20000"/>
        </a:spcBef>
        <a:buFont typeface="Arial" panose="020B0604020202020204" pitchFamily="34" charset="0"/>
        <a:buChar char="•"/>
        <a:defRPr sz="3600" kern="1200">
          <a:solidFill>
            <a:schemeClr val="tx1"/>
          </a:solidFill>
          <a:latin typeface="+mn-lt"/>
          <a:ea typeface="+mn-ea"/>
          <a:cs typeface="+mn-cs"/>
        </a:defRPr>
      </a:lvl1pPr>
      <a:lvl2pPr marL="813417" indent="-312853" algn="l" defTabSz="1001130" rtl="0" eaLnBrk="1" latinLnBrk="1" hangingPunct="1">
        <a:spcBef>
          <a:spcPct val="20000"/>
        </a:spcBef>
        <a:buFont typeface="Arial" panose="020B0604020202020204" pitchFamily="34" charset="0"/>
        <a:buChar char="–"/>
        <a:defRPr sz="3000" kern="1200">
          <a:solidFill>
            <a:schemeClr val="tx1"/>
          </a:solidFill>
          <a:latin typeface="+mn-lt"/>
          <a:ea typeface="+mn-ea"/>
          <a:cs typeface="+mn-cs"/>
        </a:defRPr>
      </a:lvl2pPr>
      <a:lvl3pPr marL="1251412" indent="-250282" algn="l" defTabSz="1001130" rtl="0" eaLnBrk="1" latinLnBrk="1" hangingPunct="1">
        <a:spcBef>
          <a:spcPct val="20000"/>
        </a:spcBef>
        <a:buFont typeface="Arial" panose="020B0604020202020204" pitchFamily="34" charset="0"/>
        <a:buChar char="•"/>
        <a:defRPr sz="2600" kern="1200">
          <a:solidFill>
            <a:schemeClr val="tx1"/>
          </a:solidFill>
          <a:latin typeface="+mn-lt"/>
          <a:ea typeface="+mn-ea"/>
          <a:cs typeface="+mn-cs"/>
        </a:defRPr>
      </a:lvl3pPr>
      <a:lvl4pPr marL="1751976" indent="-250282" algn="l" defTabSz="1001130" rtl="0" eaLnBrk="1" latinLnBrk="1" hangingPunct="1">
        <a:spcBef>
          <a:spcPct val="20000"/>
        </a:spcBef>
        <a:buFont typeface="Arial" panose="020B0604020202020204" pitchFamily="34" charset="0"/>
        <a:buChar char="–"/>
        <a:defRPr sz="2200" kern="1200">
          <a:solidFill>
            <a:schemeClr val="tx1"/>
          </a:solidFill>
          <a:latin typeface="+mn-lt"/>
          <a:ea typeface="+mn-ea"/>
          <a:cs typeface="+mn-cs"/>
        </a:defRPr>
      </a:lvl4pPr>
      <a:lvl5pPr marL="2252541" indent="-250282" algn="l" defTabSz="1001130" rtl="0" eaLnBrk="1" latinLnBrk="1" hangingPunct="1">
        <a:spcBef>
          <a:spcPct val="20000"/>
        </a:spcBef>
        <a:buFont typeface="Arial" panose="020B0604020202020204" pitchFamily="34" charset="0"/>
        <a:buChar char="»"/>
        <a:defRPr sz="2200" kern="1200">
          <a:solidFill>
            <a:schemeClr val="tx1"/>
          </a:solidFill>
          <a:latin typeface="+mn-lt"/>
          <a:ea typeface="+mn-ea"/>
          <a:cs typeface="+mn-cs"/>
        </a:defRPr>
      </a:lvl5pPr>
      <a:lvl6pPr marL="2753106" indent="-250282" algn="l" defTabSz="1001130" rtl="0" eaLnBrk="1" latinLnBrk="1" hangingPunct="1">
        <a:spcBef>
          <a:spcPct val="20000"/>
        </a:spcBef>
        <a:buFont typeface="Arial" panose="020B0604020202020204" pitchFamily="34" charset="0"/>
        <a:buChar char="•"/>
        <a:defRPr sz="2200" kern="1200">
          <a:solidFill>
            <a:schemeClr val="tx1"/>
          </a:solidFill>
          <a:latin typeface="+mn-lt"/>
          <a:ea typeface="+mn-ea"/>
          <a:cs typeface="+mn-cs"/>
        </a:defRPr>
      </a:lvl6pPr>
      <a:lvl7pPr marL="3253670" indent="-250282" algn="l" defTabSz="1001130" rtl="0" eaLnBrk="1" latinLnBrk="1" hangingPunct="1">
        <a:spcBef>
          <a:spcPct val="20000"/>
        </a:spcBef>
        <a:buFont typeface="Arial" panose="020B0604020202020204" pitchFamily="34" charset="0"/>
        <a:buChar char="•"/>
        <a:defRPr sz="2200" kern="1200">
          <a:solidFill>
            <a:schemeClr val="tx1"/>
          </a:solidFill>
          <a:latin typeface="+mn-lt"/>
          <a:ea typeface="+mn-ea"/>
          <a:cs typeface="+mn-cs"/>
        </a:defRPr>
      </a:lvl7pPr>
      <a:lvl8pPr marL="3754235" indent="-250282" algn="l" defTabSz="1001130" rtl="0" eaLnBrk="1" latinLnBrk="1" hangingPunct="1">
        <a:spcBef>
          <a:spcPct val="20000"/>
        </a:spcBef>
        <a:buFont typeface="Arial" panose="020B0604020202020204" pitchFamily="34" charset="0"/>
        <a:buChar char="•"/>
        <a:defRPr sz="2200" kern="1200">
          <a:solidFill>
            <a:schemeClr val="tx1"/>
          </a:solidFill>
          <a:latin typeface="+mn-lt"/>
          <a:ea typeface="+mn-ea"/>
          <a:cs typeface="+mn-cs"/>
        </a:defRPr>
      </a:lvl8pPr>
      <a:lvl9pPr marL="4254799" indent="-250282" algn="l" defTabSz="1001130" rtl="0" eaLnBrk="1" latinLnBrk="1" hangingPunct="1">
        <a:spcBef>
          <a:spcPct val="20000"/>
        </a:spcBef>
        <a:buFont typeface="Arial" panose="020B0604020202020204" pitchFamily="34" charset="0"/>
        <a:buChar char="•"/>
        <a:defRPr sz="2200" kern="1200">
          <a:solidFill>
            <a:schemeClr val="tx1"/>
          </a:solidFill>
          <a:latin typeface="+mn-lt"/>
          <a:ea typeface="+mn-ea"/>
          <a:cs typeface="+mn-cs"/>
        </a:defRPr>
      </a:lvl9pPr>
    </p:bodyStyle>
    <p:otherStyle>
      <a:defPPr>
        <a:defRPr lang="ko-KR"/>
      </a:defPPr>
      <a:lvl1pPr marL="0" algn="l" defTabSz="1001130" rtl="0" eaLnBrk="1" latinLnBrk="1" hangingPunct="1">
        <a:defRPr sz="2000" kern="1200">
          <a:solidFill>
            <a:schemeClr val="tx1"/>
          </a:solidFill>
          <a:latin typeface="+mn-lt"/>
          <a:ea typeface="+mn-ea"/>
          <a:cs typeface="+mn-cs"/>
        </a:defRPr>
      </a:lvl1pPr>
      <a:lvl2pPr marL="500565" algn="l" defTabSz="1001130" rtl="0" eaLnBrk="1" latinLnBrk="1" hangingPunct="1">
        <a:defRPr sz="2000" kern="1200">
          <a:solidFill>
            <a:schemeClr val="tx1"/>
          </a:solidFill>
          <a:latin typeface="+mn-lt"/>
          <a:ea typeface="+mn-ea"/>
          <a:cs typeface="+mn-cs"/>
        </a:defRPr>
      </a:lvl2pPr>
      <a:lvl3pPr marL="1001130" algn="l" defTabSz="1001130" rtl="0" eaLnBrk="1" latinLnBrk="1" hangingPunct="1">
        <a:defRPr sz="2000" kern="1200">
          <a:solidFill>
            <a:schemeClr val="tx1"/>
          </a:solidFill>
          <a:latin typeface="+mn-lt"/>
          <a:ea typeface="+mn-ea"/>
          <a:cs typeface="+mn-cs"/>
        </a:defRPr>
      </a:lvl3pPr>
      <a:lvl4pPr marL="1501694" algn="l" defTabSz="1001130" rtl="0" eaLnBrk="1" latinLnBrk="1" hangingPunct="1">
        <a:defRPr sz="2000" kern="1200">
          <a:solidFill>
            <a:schemeClr val="tx1"/>
          </a:solidFill>
          <a:latin typeface="+mn-lt"/>
          <a:ea typeface="+mn-ea"/>
          <a:cs typeface="+mn-cs"/>
        </a:defRPr>
      </a:lvl4pPr>
      <a:lvl5pPr marL="2002258" algn="l" defTabSz="1001130" rtl="0" eaLnBrk="1" latinLnBrk="1" hangingPunct="1">
        <a:defRPr sz="2000" kern="1200">
          <a:solidFill>
            <a:schemeClr val="tx1"/>
          </a:solidFill>
          <a:latin typeface="+mn-lt"/>
          <a:ea typeface="+mn-ea"/>
          <a:cs typeface="+mn-cs"/>
        </a:defRPr>
      </a:lvl5pPr>
      <a:lvl6pPr marL="2502823" algn="l" defTabSz="1001130" rtl="0" eaLnBrk="1" latinLnBrk="1" hangingPunct="1">
        <a:defRPr sz="2000" kern="1200">
          <a:solidFill>
            <a:schemeClr val="tx1"/>
          </a:solidFill>
          <a:latin typeface="+mn-lt"/>
          <a:ea typeface="+mn-ea"/>
          <a:cs typeface="+mn-cs"/>
        </a:defRPr>
      </a:lvl6pPr>
      <a:lvl7pPr marL="3003388" algn="l" defTabSz="1001130" rtl="0" eaLnBrk="1" latinLnBrk="1" hangingPunct="1">
        <a:defRPr sz="2000" kern="1200">
          <a:solidFill>
            <a:schemeClr val="tx1"/>
          </a:solidFill>
          <a:latin typeface="+mn-lt"/>
          <a:ea typeface="+mn-ea"/>
          <a:cs typeface="+mn-cs"/>
        </a:defRPr>
      </a:lvl7pPr>
      <a:lvl8pPr marL="3503953" algn="l" defTabSz="1001130" rtl="0" eaLnBrk="1" latinLnBrk="1" hangingPunct="1">
        <a:defRPr sz="2000" kern="1200">
          <a:solidFill>
            <a:schemeClr val="tx1"/>
          </a:solidFill>
          <a:latin typeface="+mn-lt"/>
          <a:ea typeface="+mn-ea"/>
          <a:cs typeface="+mn-cs"/>
        </a:defRPr>
      </a:lvl8pPr>
      <a:lvl9pPr marL="4004517" algn="l" defTabSz="1001130" rtl="0" eaLnBrk="1" latinLnBrk="1"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www.google.co.kr/url?sa=i&amp;rct=j&amp;q=&amp;esrc=s&amp;source=images&amp;cd=&amp;cad=rja&amp;uact=8&amp;ved=0CAcQjRxqFQoTCP6s15DD-scCFQqPlAod0ZUB-Q&amp;url=http://www.dailymail.co.uk/sciencetech/article-2029731/Super-massive-black-hole-caught-shredding-star-pieces-time.html&amp;psig=AFQjCNErjeikOF3OkJN3N1D0xZWFtMfMPQ&amp;ust=1442457427065953" TargetMode="External"/><Relationship Id="rId13" Type="http://schemas.openxmlformats.org/officeDocument/2006/relationships/image" Target="../media/image25.png"/><Relationship Id="rId18" Type="http://schemas.openxmlformats.org/officeDocument/2006/relationships/image" Target="../media/image4.png"/><Relationship Id="rId3" Type="http://schemas.openxmlformats.org/officeDocument/2006/relationships/hyperlink" Target="http://www.google.co.kr/url?sa=i&amp;rct=j&amp;q=&amp;esrc=s&amp;source=images&amp;cd=&amp;cad=rja&amp;uact=8&amp;ved=0CAcQjRxqFQoTCLzbvMLGrMcCFWE0pgodS7EAQw&amp;url=http://www.lpp.fr/Our-research-in-a-few-words&amp;ei=v_TPVfz_HuHomAXL4oKYBA&amp;bvm=bv.99804247,d.dGY&amp;psig=AFQjCNHhTG667mbBkiPXmy2H7yeTr94O6w&amp;ust=1439778225912714" TargetMode="External"/><Relationship Id="rId7" Type="http://schemas.openxmlformats.org/officeDocument/2006/relationships/image" Target="../media/image9.jpeg"/><Relationship Id="rId12" Type="http://schemas.openxmlformats.org/officeDocument/2006/relationships/image" Target="../media/image24.png"/><Relationship Id="rId17" Type="http://schemas.openxmlformats.org/officeDocument/2006/relationships/image" Target="../media/image27.png"/><Relationship Id="rId2" Type="http://schemas.openxmlformats.org/officeDocument/2006/relationships/notesSlide" Target="../notesSlides/notesSlide2.xml"/><Relationship Id="rId16" Type="http://schemas.microsoft.com/office/2007/relationships/hdphoto" Target="../media/hdphoto5.wdp"/><Relationship Id="rId1" Type="http://schemas.openxmlformats.org/officeDocument/2006/relationships/slideLayout" Target="../slideLayouts/slideLayout1.xml"/><Relationship Id="rId6" Type="http://schemas.openxmlformats.org/officeDocument/2006/relationships/image" Target="../media/image8.jpeg"/><Relationship Id="rId11" Type="http://schemas.openxmlformats.org/officeDocument/2006/relationships/image" Target="../media/image11.jpeg"/><Relationship Id="rId5" Type="http://schemas.openxmlformats.org/officeDocument/2006/relationships/hyperlink" Target="http://www.plasma-universe.com/File:Sun-corona.jpg" TargetMode="External"/><Relationship Id="rId15" Type="http://schemas.openxmlformats.org/officeDocument/2006/relationships/image" Target="../media/image26.png"/><Relationship Id="rId10" Type="http://schemas.openxmlformats.org/officeDocument/2006/relationships/hyperlink" Target="http://www.google.co.kr/url?sa=i&amp;rct=j&amp;q=&amp;esrc=s&amp;source=images&amp;cd=&amp;cad=rja&amp;uact=8&amp;ved=0CAcQjRxqFQoTCLGArsHirMcCFSYbpgodP6AEZg&amp;url=http://www.dailymail.co.uk/sciencetech/article-2947873/What-striking-map-Thunderstorm-animation-reveals-five-lightning-bolts-hit-Earth-SECOND.html&amp;ei=GRLQVfGPFqa2mAW_wJKwBg&amp;bvm=bv.99804247,d.dGY&amp;psig=AFQjCNFvx3WbCfFuGVEAySv55Pth29x2fA&amp;ust=1439785678536108" TargetMode="External"/><Relationship Id="rId4" Type="http://schemas.openxmlformats.org/officeDocument/2006/relationships/image" Target="../media/image7.jpeg"/><Relationship Id="rId9" Type="http://schemas.openxmlformats.org/officeDocument/2006/relationships/image" Target="../media/image10.jpeg"/><Relationship Id="rId14" Type="http://schemas.microsoft.com/office/2007/relationships/hdphoto" Target="../media/hdphoto4.wdp"/></Relationships>
</file>

<file path=ppt/slides/_rels/slide11.xml.rels><?xml version="1.0" encoding="UTF-8" standalone="yes"?>
<Relationships xmlns="http://schemas.openxmlformats.org/package/2006/relationships"><Relationship Id="rId8" Type="http://schemas.openxmlformats.org/officeDocument/2006/relationships/hyperlink" Target="http://www.google.co.kr/url?sa=i&amp;rct=j&amp;q=&amp;esrc=s&amp;source=images&amp;cd=&amp;cad=rja&amp;uact=8&amp;ved=0CAcQjRxqFQoTCP6s15DD-scCFQqPlAod0ZUB-Q&amp;url=http://www.dailymail.co.uk/sciencetech/article-2029731/Super-massive-black-hole-caught-shredding-star-pieces-time.html&amp;psig=AFQjCNErjeikOF3OkJN3N1D0xZWFtMfMPQ&amp;ust=1442457427065953" TargetMode="External"/><Relationship Id="rId3" Type="http://schemas.openxmlformats.org/officeDocument/2006/relationships/hyperlink" Target="http://www.google.co.kr/url?sa=i&amp;rct=j&amp;q=&amp;esrc=s&amp;source=images&amp;cd=&amp;cad=rja&amp;uact=8&amp;ved=0CAcQjRxqFQoTCLzbvMLGrMcCFWE0pgodS7EAQw&amp;url=http://www.lpp.fr/Our-research-in-a-few-words&amp;ei=v_TPVfz_HuHomAXL4oKYBA&amp;bvm=bv.99804247,d.dGY&amp;psig=AFQjCNHhTG667mbBkiPXmy2H7yeTr94O6w&amp;ust=1439778225912714" TargetMode="External"/><Relationship Id="rId7" Type="http://schemas.openxmlformats.org/officeDocument/2006/relationships/image" Target="../media/image9.jpe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8.jpeg"/><Relationship Id="rId11" Type="http://schemas.openxmlformats.org/officeDocument/2006/relationships/image" Target="../media/image11.jpeg"/><Relationship Id="rId5" Type="http://schemas.openxmlformats.org/officeDocument/2006/relationships/hyperlink" Target="http://www.plasma-universe.com/File:Sun-corona.jpg" TargetMode="External"/><Relationship Id="rId10" Type="http://schemas.openxmlformats.org/officeDocument/2006/relationships/hyperlink" Target="http://www.google.co.kr/url?sa=i&amp;rct=j&amp;q=&amp;esrc=s&amp;source=images&amp;cd=&amp;cad=rja&amp;uact=8&amp;ved=0CAcQjRxqFQoTCLGArsHirMcCFSYbpgodP6AEZg&amp;url=http://www.dailymail.co.uk/sciencetech/article-2947873/What-striking-map-Thunderstorm-animation-reveals-five-lightning-bolts-hit-Earth-SECOND.html&amp;ei=GRLQVfGPFqa2mAW_wJKwBg&amp;bvm=bv.99804247,d.dGY&amp;psig=AFQjCNFvx3WbCfFuGVEAySv55Pth29x2fA&amp;ust=1439785678536108" TargetMode="External"/><Relationship Id="rId4" Type="http://schemas.openxmlformats.org/officeDocument/2006/relationships/image" Target="../media/image7.jpeg"/><Relationship Id="rId9" Type="http://schemas.openxmlformats.org/officeDocument/2006/relationships/image" Target="../media/image10.jpeg"/></Relationships>
</file>

<file path=ppt/slides/_rels/slide12.xml.rels><?xml version="1.0" encoding="UTF-8" standalone="yes"?>
<Relationships xmlns="http://schemas.openxmlformats.org/package/2006/relationships"><Relationship Id="rId8" Type="http://schemas.openxmlformats.org/officeDocument/2006/relationships/hyperlink" Target="http://www.google.co.kr/url?sa=i&amp;rct=j&amp;q=&amp;esrc=s&amp;source=images&amp;cd=&amp;cad=rja&amp;uact=8&amp;ved=0CAcQjRxqFQoTCP6s15DD-scCFQqPlAod0ZUB-Q&amp;url=http://www.dailymail.co.uk/sciencetech/article-2029731/Super-massive-black-hole-caught-shredding-star-pieces-time.html&amp;psig=AFQjCNErjeikOF3OkJN3N1D0xZWFtMfMPQ&amp;ust=1442457427065953" TargetMode="External"/><Relationship Id="rId13" Type="http://schemas.openxmlformats.org/officeDocument/2006/relationships/image" Target="../media/image31.jpeg"/><Relationship Id="rId3" Type="http://schemas.openxmlformats.org/officeDocument/2006/relationships/hyperlink" Target="http://www.google.co.kr/url?sa=i&amp;rct=j&amp;q=&amp;esrc=s&amp;source=images&amp;cd=&amp;cad=rja&amp;uact=8&amp;ved=0CAcQjRxqFQoTCLzbvMLGrMcCFWE0pgodS7EAQw&amp;url=http://www.lpp.fr/Our-research-in-a-few-words&amp;ei=v_TPVfz_HuHomAXL4oKYBA&amp;bvm=bv.99804247,d.dGY&amp;psig=AFQjCNHhTG667mbBkiPXmy2H7yeTr94O6w&amp;ust=1439778225912714" TargetMode="External"/><Relationship Id="rId7" Type="http://schemas.openxmlformats.org/officeDocument/2006/relationships/image" Target="../media/image9.jpeg"/><Relationship Id="rId12"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xml"/><Relationship Id="rId6" Type="http://schemas.openxmlformats.org/officeDocument/2006/relationships/image" Target="../media/image8.jpeg"/><Relationship Id="rId11" Type="http://schemas.openxmlformats.org/officeDocument/2006/relationships/image" Target="../media/image11.jpeg"/><Relationship Id="rId5" Type="http://schemas.openxmlformats.org/officeDocument/2006/relationships/hyperlink" Target="http://www.plasma-universe.com/File:Sun-corona.jpg" TargetMode="External"/><Relationship Id="rId10" Type="http://schemas.openxmlformats.org/officeDocument/2006/relationships/hyperlink" Target="http://www.google.co.kr/url?sa=i&amp;rct=j&amp;q=&amp;esrc=s&amp;source=images&amp;cd=&amp;cad=rja&amp;uact=8&amp;ved=0CAcQjRxqFQoTCLGArsHirMcCFSYbpgodP6AEZg&amp;url=http://www.dailymail.co.uk/sciencetech/article-2947873/What-striking-map-Thunderstorm-animation-reveals-five-lightning-bolts-hit-Earth-SECOND.html&amp;ei=GRLQVfGPFqa2mAW_wJKwBg&amp;bvm=bv.99804247,d.dGY&amp;psig=AFQjCNFvx3WbCfFuGVEAySv55Pth29x2fA&amp;ust=1439785678536108" TargetMode="External"/><Relationship Id="rId4" Type="http://schemas.openxmlformats.org/officeDocument/2006/relationships/image" Target="../media/image7.jpeg"/><Relationship Id="rId9" Type="http://schemas.openxmlformats.org/officeDocument/2006/relationships/image" Target="../media/image10.jpeg"/></Relationships>
</file>

<file path=ppt/slides/_rels/slide13.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33.png"/><Relationship Id="rId3" Type="http://schemas.openxmlformats.org/officeDocument/2006/relationships/image" Target="../media/image7.jpeg"/><Relationship Id="rId7" Type="http://schemas.openxmlformats.org/officeDocument/2006/relationships/hyperlink" Target="http://www.google.co.kr/url?sa=i&amp;rct=j&amp;q=&amp;esrc=s&amp;source=images&amp;cd=&amp;cad=rja&amp;uact=8&amp;ved=0CAcQjRxqFQoTCP6s15DD-scCFQqPlAod0ZUB-Q&amp;url=http://www.dailymail.co.uk/sciencetech/article-2029731/Super-massive-black-hole-caught-shredding-star-pieces-time.html&amp;psig=AFQjCNErjeikOF3OkJN3N1D0xZWFtMfMPQ&amp;ust=1442457427065953" TargetMode="External"/><Relationship Id="rId12" Type="http://schemas.openxmlformats.org/officeDocument/2006/relationships/image" Target="../media/image32.png"/><Relationship Id="rId2" Type="http://schemas.openxmlformats.org/officeDocument/2006/relationships/hyperlink" Target="http://www.google.co.kr/url?sa=i&amp;rct=j&amp;q=&amp;esrc=s&amp;source=images&amp;cd=&amp;cad=rja&amp;uact=8&amp;ved=0CAcQjRxqFQoTCLzbvMLGrMcCFWE0pgodS7EAQw&amp;url=http://www.lpp.fr/Our-research-in-a-few-words&amp;ei=v_TPVfz_HuHomAXL4oKYBA&amp;bvm=bv.99804247,d.dGY&amp;psig=AFQjCNHhTG667mbBkiPXmy2H7yeTr94O6w&amp;ust=1439778225912714" TargetMode="External"/><Relationship Id="rId1" Type="http://schemas.openxmlformats.org/officeDocument/2006/relationships/slideLayout" Target="../slideLayouts/slideLayout1.xml"/><Relationship Id="rId6" Type="http://schemas.openxmlformats.org/officeDocument/2006/relationships/image" Target="../media/image9.jpeg"/><Relationship Id="rId11" Type="http://schemas.openxmlformats.org/officeDocument/2006/relationships/image" Target="../media/image30.png"/><Relationship Id="rId5" Type="http://schemas.openxmlformats.org/officeDocument/2006/relationships/image" Target="../media/image8.jpeg"/><Relationship Id="rId10" Type="http://schemas.openxmlformats.org/officeDocument/2006/relationships/image" Target="../media/image11.jpeg"/><Relationship Id="rId4" Type="http://schemas.openxmlformats.org/officeDocument/2006/relationships/hyperlink" Target="http://www.plasma-universe.com/File:Sun-corona.jpg" TargetMode="External"/><Relationship Id="rId9" Type="http://schemas.openxmlformats.org/officeDocument/2006/relationships/hyperlink" Target="http://www.google.co.kr/url?sa=i&amp;rct=j&amp;q=&amp;esrc=s&amp;source=images&amp;cd=&amp;cad=rja&amp;uact=8&amp;ved=0CAcQjRxqFQoTCLGArsHirMcCFSYbpgodP6AEZg&amp;url=http://www.dailymail.co.uk/sciencetech/article-2947873/What-striking-map-Thunderstorm-animation-reveals-five-lightning-bolts-hit-Earth-SECOND.html&amp;ei=GRLQVfGPFqa2mAW_wJKwBg&amp;bvm=bv.99804247,d.dGY&amp;psig=AFQjCNFvx3WbCfFuGVEAySv55Pth29x2fA&amp;ust=1439785678536108"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7.jpeg"/><Relationship Id="rId7" Type="http://schemas.openxmlformats.org/officeDocument/2006/relationships/hyperlink" Target="http://www.google.co.kr/url?sa=i&amp;rct=j&amp;q=&amp;esrc=s&amp;source=images&amp;cd=&amp;cad=rja&amp;uact=8&amp;ved=0CAcQjRxqFQoTCP6s15DD-scCFQqPlAod0ZUB-Q&amp;url=http://www.dailymail.co.uk/sciencetech/article-2029731/Super-massive-black-hole-caught-shredding-star-pieces-time.html&amp;psig=AFQjCNErjeikOF3OkJN3N1D0xZWFtMfMPQ&amp;ust=1442457427065953" TargetMode="External"/><Relationship Id="rId12" Type="http://schemas.openxmlformats.org/officeDocument/2006/relationships/image" Target="../media/image34.png"/><Relationship Id="rId2" Type="http://schemas.openxmlformats.org/officeDocument/2006/relationships/hyperlink" Target="http://www.google.co.kr/url?sa=i&amp;rct=j&amp;q=&amp;esrc=s&amp;source=images&amp;cd=&amp;cad=rja&amp;uact=8&amp;ved=0CAcQjRxqFQoTCLzbvMLGrMcCFWE0pgodS7EAQw&amp;url=http://www.lpp.fr/Our-research-in-a-few-words&amp;ei=v_TPVfz_HuHomAXL4oKYBA&amp;bvm=bv.99804247,d.dGY&amp;psig=AFQjCNHhTG667mbBkiPXmy2H7yeTr94O6w&amp;ust=1439778225912714" TargetMode="External"/><Relationship Id="rId1" Type="http://schemas.openxmlformats.org/officeDocument/2006/relationships/slideLayout" Target="../slideLayouts/slideLayout1.xml"/><Relationship Id="rId6" Type="http://schemas.openxmlformats.org/officeDocument/2006/relationships/image" Target="../media/image9.jpeg"/><Relationship Id="rId11" Type="http://schemas.openxmlformats.org/officeDocument/2006/relationships/image" Target="../media/image30.png"/><Relationship Id="rId5" Type="http://schemas.openxmlformats.org/officeDocument/2006/relationships/image" Target="../media/image8.jpeg"/><Relationship Id="rId10" Type="http://schemas.openxmlformats.org/officeDocument/2006/relationships/image" Target="../media/image11.jpeg"/><Relationship Id="rId4" Type="http://schemas.openxmlformats.org/officeDocument/2006/relationships/hyperlink" Target="http://www.plasma-universe.com/File:Sun-corona.jpg" TargetMode="External"/><Relationship Id="rId9" Type="http://schemas.openxmlformats.org/officeDocument/2006/relationships/hyperlink" Target="http://www.google.co.kr/url?sa=i&amp;rct=j&amp;q=&amp;esrc=s&amp;source=images&amp;cd=&amp;cad=rja&amp;uact=8&amp;ved=0CAcQjRxqFQoTCLGArsHirMcCFSYbpgodP6AEZg&amp;url=http://www.dailymail.co.uk/sciencetech/article-2947873/What-striking-map-Thunderstorm-animation-reveals-five-lightning-bolts-hit-Earth-SECOND.html&amp;ei=GRLQVfGPFqa2mAW_wJKwBg&amp;bvm=bv.99804247,d.dGY&amp;psig=AFQjCNFvx3WbCfFuGVEAySv55Pth29x2fA&amp;ust=1439785678536108"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36.jpeg"/><Relationship Id="rId3" Type="http://schemas.openxmlformats.org/officeDocument/2006/relationships/image" Target="../media/image7.jpeg"/><Relationship Id="rId7" Type="http://schemas.openxmlformats.org/officeDocument/2006/relationships/hyperlink" Target="http://www.google.co.kr/url?sa=i&amp;rct=j&amp;q=&amp;esrc=s&amp;source=images&amp;cd=&amp;cad=rja&amp;uact=8&amp;ved=0CAcQjRxqFQoTCP6s15DD-scCFQqPlAod0ZUB-Q&amp;url=http://www.dailymail.co.uk/sciencetech/article-2029731/Super-massive-black-hole-caught-shredding-star-pieces-time.html&amp;psig=AFQjCNErjeikOF3OkJN3N1D0xZWFtMfMPQ&amp;ust=1442457427065953" TargetMode="External"/><Relationship Id="rId12" Type="http://schemas.openxmlformats.org/officeDocument/2006/relationships/image" Target="../media/image35.jpeg"/><Relationship Id="rId2" Type="http://schemas.openxmlformats.org/officeDocument/2006/relationships/hyperlink" Target="http://www.google.co.kr/url?sa=i&amp;rct=j&amp;q=&amp;esrc=s&amp;source=images&amp;cd=&amp;cad=rja&amp;uact=8&amp;ved=0CAcQjRxqFQoTCLzbvMLGrMcCFWE0pgodS7EAQw&amp;url=http://www.lpp.fr/Our-research-in-a-few-words&amp;ei=v_TPVfz_HuHomAXL4oKYBA&amp;bvm=bv.99804247,d.dGY&amp;psig=AFQjCNHhTG667mbBkiPXmy2H7yeTr94O6w&amp;ust=1439778225912714" TargetMode="External"/><Relationship Id="rId1" Type="http://schemas.openxmlformats.org/officeDocument/2006/relationships/slideLayout" Target="../slideLayouts/slideLayout1.xml"/><Relationship Id="rId6" Type="http://schemas.openxmlformats.org/officeDocument/2006/relationships/image" Target="../media/image9.jpeg"/><Relationship Id="rId11" Type="http://schemas.openxmlformats.org/officeDocument/2006/relationships/image" Target="../media/image30.png"/><Relationship Id="rId5" Type="http://schemas.openxmlformats.org/officeDocument/2006/relationships/image" Target="../media/image8.jpeg"/><Relationship Id="rId10" Type="http://schemas.openxmlformats.org/officeDocument/2006/relationships/image" Target="../media/image11.jpeg"/><Relationship Id="rId4" Type="http://schemas.openxmlformats.org/officeDocument/2006/relationships/hyperlink" Target="http://www.plasma-universe.com/File:Sun-corona.jpg" TargetMode="External"/><Relationship Id="rId9" Type="http://schemas.openxmlformats.org/officeDocument/2006/relationships/hyperlink" Target="http://www.google.co.kr/url?sa=i&amp;rct=j&amp;q=&amp;esrc=s&amp;source=images&amp;cd=&amp;cad=rja&amp;uact=8&amp;ved=0CAcQjRxqFQoTCLGArsHirMcCFSYbpgodP6AEZg&amp;url=http://www.dailymail.co.uk/sciencetech/article-2947873/What-striking-map-Thunderstorm-animation-reveals-five-lightning-bolts-hit-Earth-SECOND.html&amp;ei=GRLQVfGPFqa2mAW_wJKwBg&amp;bvm=bv.99804247,d.dGY&amp;psig=AFQjCNFvx3WbCfFuGVEAySv55Pth29x2fA&amp;ust=1439785678536108"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38.jpeg"/><Relationship Id="rId18" Type="http://schemas.microsoft.com/office/2007/relationships/hdphoto" Target="../media/hdphoto8.wdp"/><Relationship Id="rId3" Type="http://schemas.openxmlformats.org/officeDocument/2006/relationships/image" Target="../media/image7.jpeg"/><Relationship Id="rId7" Type="http://schemas.openxmlformats.org/officeDocument/2006/relationships/hyperlink" Target="http://www.google.co.kr/url?sa=i&amp;rct=j&amp;q=&amp;esrc=s&amp;source=images&amp;cd=&amp;cad=rja&amp;uact=8&amp;ved=0CAcQjRxqFQoTCP6s15DD-scCFQqPlAod0ZUB-Q&amp;url=http://www.dailymail.co.uk/sciencetech/article-2029731/Super-massive-black-hole-caught-shredding-star-pieces-time.html&amp;psig=AFQjCNErjeikOF3OkJN3N1D0xZWFtMfMPQ&amp;ust=1442457427065953" TargetMode="External"/><Relationship Id="rId12" Type="http://schemas.microsoft.com/office/2007/relationships/hdphoto" Target="../media/hdphoto6.wdp"/><Relationship Id="rId17" Type="http://schemas.openxmlformats.org/officeDocument/2006/relationships/image" Target="../media/image41.png"/><Relationship Id="rId2" Type="http://schemas.openxmlformats.org/officeDocument/2006/relationships/hyperlink" Target="http://www.google.co.kr/url?sa=i&amp;rct=j&amp;q=&amp;esrc=s&amp;source=images&amp;cd=&amp;cad=rja&amp;uact=8&amp;ved=0CAcQjRxqFQoTCLzbvMLGrMcCFWE0pgodS7EAQw&amp;url=http://www.lpp.fr/Our-research-in-a-few-words&amp;ei=v_TPVfz_HuHomAXL4oKYBA&amp;bvm=bv.99804247,d.dGY&amp;psig=AFQjCNHhTG667mbBkiPXmy2H7yeTr94O6w&amp;ust=1439778225912714" TargetMode="External"/><Relationship Id="rId16"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9.jpeg"/><Relationship Id="rId11" Type="http://schemas.openxmlformats.org/officeDocument/2006/relationships/image" Target="../media/image37.png"/><Relationship Id="rId5" Type="http://schemas.openxmlformats.org/officeDocument/2006/relationships/image" Target="../media/image8.jpeg"/><Relationship Id="rId15" Type="http://schemas.microsoft.com/office/2007/relationships/hdphoto" Target="../media/hdphoto7.wdp"/><Relationship Id="rId10" Type="http://schemas.openxmlformats.org/officeDocument/2006/relationships/image" Target="../media/image11.jpeg"/><Relationship Id="rId4" Type="http://schemas.openxmlformats.org/officeDocument/2006/relationships/hyperlink" Target="http://www.plasma-universe.com/File:Sun-corona.jpg" TargetMode="External"/><Relationship Id="rId9" Type="http://schemas.openxmlformats.org/officeDocument/2006/relationships/hyperlink" Target="http://www.google.co.kr/url?sa=i&amp;rct=j&amp;q=&amp;esrc=s&amp;source=images&amp;cd=&amp;cad=rja&amp;uact=8&amp;ved=0CAcQjRxqFQoTCLGArsHirMcCFSYbpgodP6AEZg&amp;url=http://www.dailymail.co.uk/sciencetech/article-2947873/What-striking-map-Thunderstorm-animation-reveals-five-lightning-bolts-hit-Earth-SECOND.html&amp;ei=GRLQVfGPFqa2mAW_wJKwBg&amp;bvm=bv.99804247,d.dGY&amp;psig=AFQjCNFvx3WbCfFuGVEAySv55Pth29x2fA&amp;ust=1439785678536108" TargetMode="External"/><Relationship Id="rId14" Type="http://schemas.openxmlformats.org/officeDocument/2006/relationships/image" Target="../media/image39.png"/></Relationships>
</file>

<file path=ppt/slides/_rels/slide17.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26.png"/><Relationship Id="rId3" Type="http://schemas.openxmlformats.org/officeDocument/2006/relationships/image" Target="../media/image42.jpeg"/><Relationship Id="rId7" Type="http://schemas.openxmlformats.org/officeDocument/2006/relationships/image" Target="../media/image8.jpeg"/><Relationship Id="rId12"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hyperlink" Target="http://www.plasma-universe.com/File:Sun-corona.jpg" TargetMode="External"/><Relationship Id="rId11" Type="http://schemas.openxmlformats.org/officeDocument/2006/relationships/hyperlink" Target="http://www.google.co.kr/url?sa=i&amp;rct=j&amp;q=&amp;esrc=s&amp;source=images&amp;cd=&amp;cad=rja&amp;uact=8&amp;ved=0CAcQjRxqFQoTCLGArsHirMcCFSYbpgodP6AEZg&amp;url=http://www.dailymail.co.uk/sciencetech/article-2947873/What-striking-map-Thunderstorm-animation-reveals-five-lightning-bolts-hit-Earth-SECOND.html&amp;ei=GRLQVfGPFqa2mAW_wJKwBg&amp;bvm=bv.99804247,d.dGY&amp;psig=AFQjCNFvx3WbCfFuGVEAySv55Pth29x2fA&amp;ust=1439785678536108" TargetMode="External"/><Relationship Id="rId5" Type="http://schemas.openxmlformats.org/officeDocument/2006/relationships/image" Target="../media/image7.jpeg"/><Relationship Id="rId10" Type="http://schemas.openxmlformats.org/officeDocument/2006/relationships/image" Target="../media/image10.jpeg"/><Relationship Id="rId4" Type="http://schemas.openxmlformats.org/officeDocument/2006/relationships/hyperlink" Target="http://www.google.co.kr/url?sa=i&amp;rct=j&amp;q=&amp;esrc=s&amp;source=images&amp;cd=&amp;cad=rja&amp;uact=8&amp;ved=0CAcQjRxqFQoTCLzbvMLGrMcCFWE0pgodS7EAQw&amp;url=http://www.lpp.fr/Our-research-in-a-few-words&amp;ei=v_TPVfz_HuHomAXL4oKYBA&amp;bvm=bv.99804247,d.dGY&amp;psig=AFQjCNHhTG667mbBkiPXmy2H7yeTr94O6w&amp;ust=1439778225912714" TargetMode="External"/><Relationship Id="rId9" Type="http://schemas.openxmlformats.org/officeDocument/2006/relationships/hyperlink" Target="http://www.google.co.kr/url?sa=i&amp;rct=j&amp;q=&amp;esrc=s&amp;source=images&amp;cd=&amp;cad=rja&amp;uact=8&amp;ved=0CAcQjRxqFQoTCP6s15DD-scCFQqPlAod0ZUB-Q&amp;url=http://www.dailymail.co.uk/sciencetech/article-2029731/Super-massive-black-hole-caught-shredding-star-pieces-time.html&amp;psig=AFQjCNErjeikOF3OkJN3N1D0xZWFtMfMPQ&amp;ust=1442457427065953" TargetMode="External"/><Relationship Id="rId14" Type="http://schemas.microsoft.com/office/2007/relationships/hdphoto" Target="../media/hdphoto5.wdp"/></Relationships>
</file>

<file path=ppt/slides/_rels/slide18.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26.png"/><Relationship Id="rId3" Type="http://schemas.openxmlformats.org/officeDocument/2006/relationships/image" Target="../media/image7.jpeg"/><Relationship Id="rId7" Type="http://schemas.openxmlformats.org/officeDocument/2006/relationships/hyperlink" Target="http://www.google.co.kr/url?sa=i&amp;rct=j&amp;q=&amp;esrc=s&amp;source=images&amp;cd=&amp;cad=rja&amp;uact=8&amp;ved=0CAcQjRxqFQoTCP6s15DD-scCFQqPlAod0ZUB-Q&amp;url=http://www.dailymail.co.uk/sciencetech/article-2029731/Super-massive-black-hole-caught-shredding-star-pieces-time.html&amp;psig=AFQjCNErjeikOF3OkJN3N1D0xZWFtMfMPQ&amp;ust=1442457427065953" TargetMode="External"/><Relationship Id="rId12" Type="http://schemas.openxmlformats.org/officeDocument/2006/relationships/image" Target="../media/image44.png"/><Relationship Id="rId2" Type="http://schemas.openxmlformats.org/officeDocument/2006/relationships/hyperlink" Target="http://www.google.co.kr/url?sa=i&amp;rct=j&amp;q=&amp;esrc=s&amp;source=images&amp;cd=&amp;cad=rja&amp;uact=8&amp;ved=0CAcQjRxqFQoTCLzbvMLGrMcCFWE0pgodS7EAQw&amp;url=http://www.lpp.fr/Our-research-in-a-few-words&amp;ei=v_TPVfz_HuHomAXL4oKYBA&amp;bvm=bv.99804247,d.dGY&amp;psig=AFQjCNHhTG667mbBkiPXmy2H7yeTr94O6w&amp;ust=1439778225912714" TargetMode="External"/><Relationship Id="rId1" Type="http://schemas.openxmlformats.org/officeDocument/2006/relationships/slideLayout" Target="../slideLayouts/slideLayout1.xml"/><Relationship Id="rId6" Type="http://schemas.openxmlformats.org/officeDocument/2006/relationships/image" Target="../media/image9.jpeg"/><Relationship Id="rId11" Type="http://schemas.openxmlformats.org/officeDocument/2006/relationships/image" Target="../media/image43.png"/><Relationship Id="rId5" Type="http://schemas.openxmlformats.org/officeDocument/2006/relationships/image" Target="../media/image8.jpeg"/><Relationship Id="rId10" Type="http://schemas.openxmlformats.org/officeDocument/2006/relationships/image" Target="../media/image11.jpeg"/><Relationship Id="rId4" Type="http://schemas.openxmlformats.org/officeDocument/2006/relationships/hyperlink" Target="http://www.plasma-universe.com/File:Sun-corona.jpg" TargetMode="External"/><Relationship Id="rId9" Type="http://schemas.openxmlformats.org/officeDocument/2006/relationships/hyperlink" Target="http://www.google.co.kr/url?sa=i&amp;rct=j&amp;q=&amp;esrc=s&amp;source=images&amp;cd=&amp;cad=rja&amp;uact=8&amp;ved=0CAcQjRxqFQoTCLGArsHirMcCFSYbpgodP6AEZg&amp;url=http://www.dailymail.co.uk/sciencetech/article-2947873/What-striking-map-Thunderstorm-animation-reveals-five-lightning-bolts-hit-Earth-SECOND.html&amp;ei=GRLQVfGPFqa2mAW_wJKwBg&amp;bvm=bv.99804247,d.dGY&amp;psig=AFQjCNFvx3WbCfFuGVEAySv55Pth29x2fA&amp;ust=1439785678536108" TargetMode="External"/><Relationship Id="rId14" Type="http://schemas.microsoft.com/office/2007/relationships/hdphoto" Target="../media/hdphoto5.wdp"/></Relationships>
</file>

<file path=ppt/slides/_rels/slide19.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46.jpeg"/><Relationship Id="rId3" Type="http://schemas.openxmlformats.org/officeDocument/2006/relationships/image" Target="../media/image7.jpeg"/><Relationship Id="rId7" Type="http://schemas.openxmlformats.org/officeDocument/2006/relationships/hyperlink" Target="http://www.google.co.kr/url?sa=i&amp;rct=j&amp;q=&amp;esrc=s&amp;source=images&amp;cd=&amp;cad=rja&amp;uact=8&amp;ved=0CAcQjRxqFQoTCP6s15DD-scCFQqPlAod0ZUB-Q&amp;url=http://www.dailymail.co.uk/sciencetech/article-2029731/Super-massive-black-hole-caught-shredding-star-pieces-time.html&amp;psig=AFQjCNErjeikOF3OkJN3N1D0xZWFtMfMPQ&amp;ust=1442457427065953" TargetMode="External"/><Relationship Id="rId12" Type="http://schemas.openxmlformats.org/officeDocument/2006/relationships/image" Target="../media/image45.jpeg"/><Relationship Id="rId2" Type="http://schemas.openxmlformats.org/officeDocument/2006/relationships/hyperlink" Target="http://www.google.co.kr/url?sa=i&amp;rct=j&amp;q=&amp;esrc=s&amp;source=images&amp;cd=&amp;cad=rja&amp;uact=8&amp;ved=0CAcQjRxqFQoTCLzbvMLGrMcCFWE0pgodS7EAQw&amp;url=http://www.lpp.fr/Our-research-in-a-few-words&amp;ei=v_TPVfz_HuHomAXL4oKYBA&amp;bvm=bv.99804247,d.dGY&amp;psig=AFQjCNHhTG667mbBkiPXmy2H7yeTr94O6w&amp;ust=1439778225912714" TargetMode="External"/><Relationship Id="rId1" Type="http://schemas.openxmlformats.org/officeDocument/2006/relationships/slideLayout" Target="../slideLayouts/slideLayout1.xml"/><Relationship Id="rId6" Type="http://schemas.openxmlformats.org/officeDocument/2006/relationships/image" Target="../media/image9.jpeg"/><Relationship Id="rId11" Type="http://schemas.openxmlformats.org/officeDocument/2006/relationships/image" Target="../media/image27.png"/><Relationship Id="rId5" Type="http://schemas.openxmlformats.org/officeDocument/2006/relationships/image" Target="../media/image8.jpeg"/><Relationship Id="rId15" Type="http://schemas.openxmlformats.org/officeDocument/2006/relationships/image" Target="../media/image48.png"/><Relationship Id="rId10" Type="http://schemas.openxmlformats.org/officeDocument/2006/relationships/image" Target="../media/image11.jpeg"/><Relationship Id="rId4" Type="http://schemas.openxmlformats.org/officeDocument/2006/relationships/hyperlink" Target="http://www.plasma-universe.com/File:Sun-corona.jpg" TargetMode="External"/><Relationship Id="rId9" Type="http://schemas.openxmlformats.org/officeDocument/2006/relationships/hyperlink" Target="http://www.google.co.kr/url?sa=i&amp;rct=j&amp;q=&amp;esrc=s&amp;source=images&amp;cd=&amp;cad=rja&amp;uact=8&amp;ved=0CAcQjRxqFQoTCLGArsHirMcCFSYbpgodP6AEZg&amp;url=http://www.dailymail.co.uk/sciencetech/article-2947873/What-striking-map-Thunderstorm-animation-reveals-five-lightning-bolts-hit-Earth-SECOND.html&amp;ei=GRLQVfGPFqa2mAW_wJKwBg&amp;bvm=bv.99804247,d.dGY&amp;psig=AFQjCNFvx3WbCfFuGVEAySv55Pth29x2fA&amp;ust=1439785678536108" TargetMode="External"/><Relationship Id="rId14" Type="http://schemas.openxmlformats.org/officeDocument/2006/relationships/image" Target="../media/image4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50.jpeg"/><Relationship Id="rId3" Type="http://schemas.openxmlformats.org/officeDocument/2006/relationships/image" Target="../media/image7.jpeg"/><Relationship Id="rId7" Type="http://schemas.openxmlformats.org/officeDocument/2006/relationships/hyperlink" Target="http://www.google.co.kr/url?sa=i&amp;rct=j&amp;q=&amp;esrc=s&amp;source=images&amp;cd=&amp;cad=rja&amp;uact=8&amp;ved=0CAcQjRxqFQoTCP6s15DD-scCFQqPlAod0ZUB-Q&amp;url=http://www.dailymail.co.uk/sciencetech/article-2029731/Super-massive-black-hole-caught-shredding-star-pieces-time.html&amp;psig=AFQjCNErjeikOF3OkJN3N1D0xZWFtMfMPQ&amp;ust=1442457427065953" TargetMode="External"/><Relationship Id="rId12" Type="http://schemas.openxmlformats.org/officeDocument/2006/relationships/image" Target="../media/image49.png"/><Relationship Id="rId2" Type="http://schemas.openxmlformats.org/officeDocument/2006/relationships/hyperlink" Target="http://www.google.co.kr/url?sa=i&amp;rct=j&amp;q=&amp;esrc=s&amp;source=images&amp;cd=&amp;cad=rja&amp;uact=8&amp;ved=0CAcQjRxqFQoTCLzbvMLGrMcCFWE0pgodS7EAQw&amp;url=http://www.lpp.fr/Our-research-in-a-few-words&amp;ei=v_TPVfz_HuHomAXL4oKYBA&amp;bvm=bv.99804247,d.dGY&amp;psig=AFQjCNHhTG667mbBkiPXmy2H7yeTr94O6w&amp;ust=1439778225912714" TargetMode="External"/><Relationship Id="rId1" Type="http://schemas.openxmlformats.org/officeDocument/2006/relationships/slideLayout" Target="../slideLayouts/slideLayout1.xml"/><Relationship Id="rId6" Type="http://schemas.openxmlformats.org/officeDocument/2006/relationships/image" Target="../media/image9.jpeg"/><Relationship Id="rId11" Type="http://schemas.openxmlformats.org/officeDocument/2006/relationships/image" Target="../media/image27.png"/><Relationship Id="rId5" Type="http://schemas.openxmlformats.org/officeDocument/2006/relationships/image" Target="../media/image8.jpeg"/><Relationship Id="rId15" Type="http://schemas.openxmlformats.org/officeDocument/2006/relationships/image" Target="../media/image52.png"/><Relationship Id="rId10" Type="http://schemas.openxmlformats.org/officeDocument/2006/relationships/image" Target="../media/image11.jpeg"/><Relationship Id="rId4" Type="http://schemas.openxmlformats.org/officeDocument/2006/relationships/hyperlink" Target="http://www.plasma-universe.com/File:Sun-corona.jpg" TargetMode="External"/><Relationship Id="rId9" Type="http://schemas.openxmlformats.org/officeDocument/2006/relationships/hyperlink" Target="http://www.google.co.kr/url?sa=i&amp;rct=j&amp;q=&amp;esrc=s&amp;source=images&amp;cd=&amp;cad=rja&amp;uact=8&amp;ved=0CAcQjRxqFQoTCLGArsHirMcCFSYbpgodP6AEZg&amp;url=http://www.dailymail.co.uk/sciencetech/article-2947873/What-striking-map-Thunderstorm-animation-reveals-five-lightning-bolts-hit-Earth-SECOND.html&amp;ei=GRLQVfGPFqa2mAW_wJKwBg&amp;bvm=bv.99804247,d.dGY&amp;psig=AFQjCNFvx3WbCfFuGVEAySv55Pth29x2fA&amp;ust=1439785678536108" TargetMode="External"/><Relationship Id="rId14" Type="http://schemas.openxmlformats.org/officeDocument/2006/relationships/image" Target="../media/image51.png"/></Relationships>
</file>

<file path=ppt/slides/_rels/slide21.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54.png"/><Relationship Id="rId3" Type="http://schemas.openxmlformats.org/officeDocument/2006/relationships/image" Target="../media/image7.jpeg"/><Relationship Id="rId7" Type="http://schemas.openxmlformats.org/officeDocument/2006/relationships/hyperlink" Target="http://www.google.co.kr/url?sa=i&amp;rct=j&amp;q=&amp;esrc=s&amp;source=images&amp;cd=&amp;cad=rja&amp;uact=8&amp;ved=0CAcQjRxqFQoTCP6s15DD-scCFQqPlAod0ZUB-Q&amp;url=http://www.dailymail.co.uk/sciencetech/article-2029731/Super-massive-black-hole-caught-shredding-star-pieces-time.html&amp;psig=AFQjCNErjeikOF3OkJN3N1D0xZWFtMfMPQ&amp;ust=1442457427065953" TargetMode="External"/><Relationship Id="rId12" Type="http://schemas.openxmlformats.org/officeDocument/2006/relationships/image" Target="../media/image53.png"/><Relationship Id="rId2" Type="http://schemas.openxmlformats.org/officeDocument/2006/relationships/hyperlink" Target="http://www.google.co.kr/url?sa=i&amp;rct=j&amp;q=&amp;esrc=s&amp;source=images&amp;cd=&amp;cad=rja&amp;uact=8&amp;ved=0CAcQjRxqFQoTCLzbvMLGrMcCFWE0pgodS7EAQw&amp;url=http://www.lpp.fr/Our-research-in-a-few-words&amp;ei=v_TPVfz_HuHomAXL4oKYBA&amp;bvm=bv.99804247,d.dGY&amp;psig=AFQjCNHhTG667mbBkiPXmy2H7yeTr94O6w&amp;ust=1439778225912714" TargetMode="External"/><Relationship Id="rId1" Type="http://schemas.openxmlformats.org/officeDocument/2006/relationships/slideLayout" Target="../slideLayouts/slideLayout1.xml"/><Relationship Id="rId6" Type="http://schemas.openxmlformats.org/officeDocument/2006/relationships/image" Target="../media/image9.jpeg"/><Relationship Id="rId11" Type="http://schemas.openxmlformats.org/officeDocument/2006/relationships/image" Target="../media/image27.png"/><Relationship Id="rId5" Type="http://schemas.openxmlformats.org/officeDocument/2006/relationships/image" Target="../media/image8.jpeg"/><Relationship Id="rId10" Type="http://schemas.openxmlformats.org/officeDocument/2006/relationships/image" Target="../media/image11.jpeg"/><Relationship Id="rId4" Type="http://schemas.openxmlformats.org/officeDocument/2006/relationships/hyperlink" Target="http://www.plasma-universe.com/File:Sun-corona.jpg" TargetMode="External"/><Relationship Id="rId9" Type="http://schemas.openxmlformats.org/officeDocument/2006/relationships/hyperlink" Target="http://www.google.co.kr/url?sa=i&amp;rct=j&amp;q=&amp;esrc=s&amp;source=images&amp;cd=&amp;cad=rja&amp;uact=8&amp;ved=0CAcQjRxqFQoTCLGArsHirMcCFSYbpgodP6AEZg&amp;url=http://www.dailymail.co.uk/sciencetech/article-2947873/What-striking-map-Thunderstorm-animation-reveals-five-lightning-bolts-hit-Earth-SECOND.html&amp;ei=GRLQVfGPFqa2mAW_wJKwBg&amp;bvm=bv.99804247,d.dGY&amp;psig=AFQjCNFvx3WbCfFuGVEAySv55Pth29x2fA&amp;ust=1439785678536108"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2.jpeg"/><Relationship Id="rId2" Type="http://schemas.openxmlformats.org/officeDocument/2006/relationships/image" Target="../media/image55.png"/><Relationship Id="rId1" Type="http://schemas.openxmlformats.org/officeDocument/2006/relationships/slideLayout" Target="../slideLayouts/slideLayout1.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 Id="rId5" Type="http://schemas.openxmlformats.org/officeDocument/2006/relationships/image" Target="../media/image62.jpeg"/><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7.jpeg"/><Relationship Id="rId7" Type="http://schemas.openxmlformats.org/officeDocument/2006/relationships/hyperlink" Target="http://www.google.co.kr/url?sa=i&amp;rct=j&amp;q=&amp;esrc=s&amp;source=images&amp;cd=&amp;cad=rja&amp;uact=8&amp;ved=0CAcQjRxqFQoTCP6s15DD-scCFQqPlAod0ZUB-Q&amp;url=http://www.dailymail.co.uk/sciencetech/article-2029731/Super-massive-black-hole-caught-shredding-star-pieces-time.html&amp;psig=AFQjCNErjeikOF3OkJN3N1D0xZWFtMfMPQ&amp;ust=1442457427065953" TargetMode="External"/><Relationship Id="rId2" Type="http://schemas.openxmlformats.org/officeDocument/2006/relationships/hyperlink" Target="http://www.google.co.kr/url?sa=i&amp;rct=j&amp;q=&amp;esrc=s&amp;source=images&amp;cd=&amp;cad=rja&amp;uact=8&amp;ved=0CAcQjRxqFQoTCLzbvMLGrMcCFWE0pgodS7EAQw&amp;url=http://www.lpp.fr/Our-research-in-a-few-words&amp;ei=v_TPVfz_HuHomAXL4oKYBA&amp;bvm=bv.99804247,d.dGY&amp;psig=AFQjCNHhTG667mbBkiPXmy2H7yeTr94O6w&amp;ust=1439778225912714" TargetMode="Externa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10" Type="http://schemas.openxmlformats.org/officeDocument/2006/relationships/image" Target="../media/image11.jpeg"/><Relationship Id="rId4" Type="http://schemas.openxmlformats.org/officeDocument/2006/relationships/hyperlink" Target="http://www.plasma-universe.com/File:Sun-corona.jpg" TargetMode="External"/><Relationship Id="rId9" Type="http://schemas.openxmlformats.org/officeDocument/2006/relationships/hyperlink" Target="http://www.google.co.kr/url?sa=i&amp;rct=j&amp;q=&amp;esrc=s&amp;source=images&amp;cd=&amp;cad=rja&amp;uact=8&amp;ved=0CAcQjRxqFQoTCLGArsHirMcCFSYbpgodP6AEZg&amp;url=http://www.dailymail.co.uk/sciencetech/article-2947873/What-striking-map-Thunderstorm-animation-reveals-five-lightning-bolts-hit-Earth-SECOND.html&amp;ei=GRLQVfGPFqa2mAW_wJKwBg&amp;bvm=bv.99804247,d.dGY&amp;psig=AFQjCNFvx3WbCfFuGVEAySv55Pth29x2fA&amp;ust=1439785678536108"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7.jpeg"/><Relationship Id="rId7" Type="http://schemas.openxmlformats.org/officeDocument/2006/relationships/hyperlink" Target="http://www.google.co.kr/url?sa=i&amp;rct=j&amp;q=&amp;esrc=s&amp;source=images&amp;cd=&amp;cad=rja&amp;uact=8&amp;ved=0CAcQjRxqFQoTCP6s15DD-scCFQqPlAod0ZUB-Q&amp;url=http://www.dailymail.co.uk/sciencetech/article-2029731/Super-massive-black-hole-caught-shredding-star-pieces-time.html&amp;psig=AFQjCNErjeikOF3OkJN3N1D0xZWFtMfMPQ&amp;ust=1442457427065953" TargetMode="External"/><Relationship Id="rId12" Type="http://schemas.openxmlformats.org/officeDocument/2006/relationships/chart" Target="../charts/chart2.xml"/><Relationship Id="rId2" Type="http://schemas.openxmlformats.org/officeDocument/2006/relationships/hyperlink" Target="http://www.google.co.kr/url?sa=i&amp;rct=j&amp;q=&amp;esrc=s&amp;source=images&amp;cd=&amp;cad=rja&amp;uact=8&amp;ved=0CAcQjRxqFQoTCLzbvMLGrMcCFWE0pgodS7EAQw&amp;url=http://www.lpp.fr/Our-research-in-a-few-words&amp;ei=v_TPVfz_HuHomAXL4oKYBA&amp;bvm=bv.99804247,d.dGY&amp;psig=AFQjCNHhTG667mbBkiPXmy2H7yeTr94O6w&amp;ust=1439778225912714" TargetMode="External"/><Relationship Id="rId1" Type="http://schemas.openxmlformats.org/officeDocument/2006/relationships/slideLayout" Target="../slideLayouts/slideLayout1.xml"/><Relationship Id="rId6" Type="http://schemas.openxmlformats.org/officeDocument/2006/relationships/image" Target="../media/image9.jpeg"/><Relationship Id="rId11" Type="http://schemas.openxmlformats.org/officeDocument/2006/relationships/chart" Target="../charts/chart1.xml"/><Relationship Id="rId5" Type="http://schemas.openxmlformats.org/officeDocument/2006/relationships/image" Target="../media/image8.jpeg"/><Relationship Id="rId10" Type="http://schemas.openxmlformats.org/officeDocument/2006/relationships/image" Target="../media/image11.jpeg"/><Relationship Id="rId4" Type="http://schemas.openxmlformats.org/officeDocument/2006/relationships/hyperlink" Target="http://www.plasma-universe.com/File:Sun-corona.jpg" TargetMode="External"/><Relationship Id="rId9" Type="http://schemas.openxmlformats.org/officeDocument/2006/relationships/hyperlink" Target="http://www.google.co.kr/url?sa=i&amp;rct=j&amp;q=&amp;esrc=s&amp;source=images&amp;cd=&amp;cad=rja&amp;uact=8&amp;ved=0CAcQjRxqFQoTCLGArsHirMcCFSYbpgodP6AEZg&amp;url=http://www.dailymail.co.uk/sciencetech/article-2947873/What-striking-map-Thunderstorm-animation-reveals-five-lightning-bolts-hit-Earth-SECOND.html&amp;ei=GRLQVfGPFqa2mAW_wJKwBg&amp;bvm=bv.99804247,d.dGY&amp;psig=AFQjCNFvx3WbCfFuGVEAySv55Pth29x2fA&amp;ust=1439785678536108"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chart" Target="../charts/chart5.xml"/><Relationship Id="rId3" Type="http://schemas.openxmlformats.org/officeDocument/2006/relationships/image" Target="../media/image7.jpeg"/><Relationship Id="rId7" Type="http://schemas.openxmlformats.org/officeDocument/2006/relationships/hyperlink" Target="http://www.google.co.kr/url?sa=i&amp;rct=j&amp;q=&amp;esrc=s&amp;source=images&amp;cd=&amp;cad=rja&amp;uact=8&amp;ved=0CAcQjRxqFQoTCP6s15DD-scCFQqPlAod0ZUB-Q&amp;url=http://www.dailymail.co.uk/sciencetech/article-2029731/Super-massive-black-hole-caught-shredding-star-pieces-time.html&amp;psig=AFQjCNErjeikOF3OkJN3N1D0xZWFtMfMPQ&amp;ust=1442457427065953" TargetMode="External"/><Relationship Id="rId12" Type="http://schemas.openxmlformats.org/officeDocument/2006/relationships/chart" Target="../charts/chart4.xml"/><Relationship Id="rId2" Type="http://schemas.openxmlformats.org/officeDocument/2006/relationships/hyperlink" Target="http://www.google.co.kr/url?sa=i&amp;rct=j&amp;q=&amp;esrc=s&amp;source=images&amp;cd=&amp;cad=rja&amp;uact=8&amp;ved=0CAcQjRxqFQoTCLzbvMLGrMcCFWE0pgodS7EAQw&amp;url=http://www.lpp.fr/Our-research-in-a-few-words&amp;ei=v_TPVfz_HuHomAXL4oKYBA&amp;bvm=bv.99804247,d.dGY&amp;psig=AFQjCNHhTG667mbBkiPXmy2H7yeTr94O6w&amp;ust=1439778225912714" TargetMode="External"/><Relationship Id="rId1" Type="http://schemas.openxmlformats.org/officeDocument/2006/relationships/slideLayout" Target="../slideLayouts/slideLayout1.xml"/><Relationship Id="rId6" Type="http://schemas.openxmlformats.org/officeDocument/2006/relationships/image" Target="../media/image9.jpeg"/><Relationship Id="rId11" Type="http://schemas.openxmlformats.org/officeDocument/2006/relationships/chart" Target="../charts/chart3.xml"/><Relationship Id="rId5" Type="http://schemas.openxmlformats.org/officeDocument/2006/relationships/image" Target="../media/image8.jpeg"/><Relationship Id="rId10" Type="http://schemas.openxmlformats.org/officeDocument/2006/relationships/image" Target="../media/image11.jpeg"/><Relationship Id="rId4" Type="http://schemas.openxmlformats.org/officeDocument/2006/relationships/hyperlink" Target="http://www.plasma-universe.com/File:Sun-corona.jpg" TargetMode="External"/><Relationship Id="rId9" Type="http://schemas.openxmlformats.org/officeDocument/2006/relationships/hyperlink" Target="http://www.google.co.kr/url?sa=i&amp;rct=j&amp;q=&amp;esrc=s&amp;source=images&amp;cd=&amp;cad=rja&amp;uact=8&amp;ved=0CAcQjRxqFQoTCLGArsHirMcCFSYbpgodP6AEZg&amp;url=http://www.dailymail.co.uk/sciencetech/article-2947873/What-striking-map-Thunderstorm-animation-reveals-five-lightning-bolts-hit-Earth-SECOND.html&amp;ei=GRLQVfGPFqa2mAW_wJKwBg&amp;bvm=bv.99804247,d.dGY&amp;psig=AFQjCNFvx3WbCfFuGVEAySv55Pth29x2fA&amp;ust=1439785678536108" TargetMode="External"/><Relationship Id="rId14" Type="http://schemas.openxmlformats.org/officeDocument/2006/relationships/chart" Target="../charts/chart6.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7.jpeg"/><Relationship Id="rId7" Type="http://schemas.openxmlformats.org/officeDocument/2006/relationships/hyperlink" Target="http://www.google.co.kr/url?sa=i&amp;rct=j&amp;q=&amp;esrc=s&amp;source=images&amp;cd=&amp;cad=rja&amp;uact=8&amp;ved=0CAcQjRxqFQoTCP6s15DD-scCFQqPlAod0ZUB-Q&amp;url=http://www.dailymail.co.uk/sciencetech/article-2029731/Super-massive-black-hole-caught-shredding-star-pieces-time.html&amp;psig=AFQjCNErjeikOF3OkJN3N1D0xZWFtMfMPQ&amp;ust=1442457427065953" TargetMode="External"/><Relationship Id="rId12" Type="http://schemas.openxmlformats.org/officeDocument/2006/relationships/image" Target="../media/image65.jpeg"/><Relationship Id="rId2" Type="http://schemas.openxmlformats.org/officeDocument/2006/relationships/hyperlink" Target="http://www.google.co.kr/url?sa=i&amp;rct=j&amp;q=&amp;esrc=s&amp;source=images&amp;cd=&amp;cad=rja&amp;uact=8&amp;ved=0CAcQjRxqFQoTCLzbvMLGrMcCFWE0pgodS7EAQw&amp;url=http://www.lpp.fr/Our-research-in-a-few-words&amp;ei=v_TPVfz_HuHomAXL4oKYBA&amp;bvm=bv.99804247,d.dGY&amp;psig=AFQjCNHhTG667mbBkiPXmy2H7yeTr94O6w&amp;ust=1439778225912714" TargetMode="External"/><Relationship Id="rId1" Type="http://schemas.openxmlformats.org/officeDocument/2006/relationships/slideLayout" Target="../slideLayouts/slideLayout1.xml"/><Relationship Id="rId6" Type="http://schemas.openxmlformats.org/officeDocument/2006/relationships/image" Target="../media/image9.jpeg"/><Relationship Id="rId11" Type="http://schemas.openxmlformats.org/officeDocument/2006/relationships/image" Target="../media/image64.jpeg"/><Relationship Id="rId5" Type="http://schemas.openxmlformats.org/officeDocument/2006/relationships/image" Target="../media/image8.jpeg"/><Relationship Id="rId10" Type="http://schemas.openxmlformats.org/officeDocument/2006/relationships/image" Target="../media/image11.jpeg"/><Relationship Id="rId4" Type="http://schemas.openxmlformats.org/officeDocument/2006/relationships/hyperlink" Target="http://www.plasma-universe.com/File:Sun-corona.jpg" TargetMode="External"/><Relationship Id="rId9" Type="http://schemas.openxmlformats.org/officeDocument/2006/relationships/hyperlink" Target="http://www.google.co.kr/url?sa=i&amp;rct=j&amp;q=&amp;esrc=s&amp;source=images&amp;cd=&amp;cad=rja&amp;uact=8&amp;ved=0CAcQjRxqFQoTCLGArsHirMcCFSYbpgodP6AEZg&amp;url=http://www.dailymail.co.uk/sciencetech/article-2947873/What-striking-map-Thunderstorm-animation-reveals-five-lightning-bolts-hit-Earth-SECOND.html&amp;ei=GRLQVfGPFqa2mAW_wJKwBg&amp;bvm=bv.99804247,d.dGY&amp;psig=AFQjCNFvx3WbCfFuGVEAySv55Pth29x2fA&amp;ust=1439785678536108"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67.jpeg"/><Relationship Id="rId7" Type="http://schemas.openxmlformats.org/officeDocument/2006/relationships/image" Target="../media/image8.jpeg"/><Relationship Id="rId12" Type="http://schemas.openxmlformats.org/officeDocument/2006/relationships/image" Target="../media/image11.jpeg"/><Relationship Id="rId2" Type="http://schemas.openxmlformats.org/officeDocument/2006/relationships/image" Target="../media/image66.jpeg"/><Relationship Id="rId1" Type="http://schemas.openxmlformats.org/officeDocument/2006/relationships/slideLayout" Target="../slideLayouts/slideLayout1.xml"/><Relationship Id="rId6" Type="http://schemas.openxmlformats.org/officeDocument/2006/relationships/hyperlink" Target="http://www.plasma-universe.com/File:Sun-corona.jpg" TargetMode="External"/><Relationship Id="rId11" Type="http://schemas.openxmlformats.org/officeDocument/2006/relationships/hyperlink" Target="http://www.google.co.kr/url?sa=i&amp;rct=j&amp;q=&amp;esrc=s&amp;source=images&amp;cd=&amp;cad=rja&amp;uact=8&amp;ved=0CAcQjRxqFQoTCLGArsHirMcCFSYbpgodP6AEZg&amp;url=http://www.dailymail.co.uk/sciencetech/article-2947873/What-striking-map-Thunderstorm-animation-reveals-five-lightning-bolts-hit-Earth-SECOND.html&amp;ei=GRLQVfGPFqa2mAW_wJKwBg&amp;bvm=bv.99804247,d.dGY&amp;psig=AFQjCNFvx3WbCfFuGVEAySv55Pth29x2fA&amp;ust=1439785678536108" TargetMode="External"/><Relationship Id="rId5" Type="http://schemas.openxmlformats.org/officeDocument/2006/relationships/image" Target="../media/image7.jpeg"/><Relationship Id="rId10" Type="http://schemas.openxmlformats.org/officeDocument/2006/relationships/image" Target="../media/image10.jpeg"/><Relationship Id="rId4" Type="http://schemas.openxmlformats.org/officeDocument/2006/relationships/hyperlink" Target="http://www.google.co.kr/url?sa=i&amp;rct=j&amp;q=&amp;esrc=s&amp;source=images&amp;cd=&amp;cad=rja&amp;uact=8&amp;ved=0CAcQjRxqFQoTCLzbvMLGrMcCFWE0pgodS7EAQw&amp;url=http://www.lpp.fr/Our-research-in-a-few-words&amp;ei=v_TPVfz_HuHomAXL4oKYBA&amp;bvm=bv.99804247,d.dGY&amp;psig=AFQjCNHhTG667mbBkiPXmy2H7yeTr94O6w&amp;ust=1439778225912714" TargetMode="External"/><Relationship Id="rId9" Type="http://schemas.openxmlformats.org/officeDocument/2006/relationships/hyperlink" Target="http://www.google.co.kr/url?sa=i&amp;rct=j&amp;q=&amp;esrc=s&amp;source=images&amp;cd=&amp;cad=rja&amp;uact=8&amp;ved=0CAcQjRxqFQoTCP6s15DD-scCFQqPlAod0ZUB-Q&amp;url=http://www.dailymail.co.uk/sciencetech/article-2029731/Super-massive-black-hole-caught-shredding-star-pieces-time.html&amp;psig=AFQjCNErjeikOF3OkJN3N1D0xZWFtMfMPQ&amp;ust=1442457427065953" TargetMode="External"/></Relationships>
</file>

<file path=ppt/slides/_rels/slide3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69.png"/><Relationship Id="rId7" Type="http://schemas.openxmlformats.org/officeDocument/2006/relationships/image" Target="../media/image8.jpeg"/><Relationship Id="rId12" Type="http://schemas.openxmlformats.org/officeDocument/2006/relationships/image" Target="../media/image11.jpeg"/><Relationship Id="rId2" Type="http://schemas.openxmlformats.org/officeDocument/2006/relationships/image" Target="../media/image68.png"/><Relationship Id="rId1" Type="http://schemas.openxmlformats.org/officeDocument/2006/relationships/slideLayout" Target="../slideLayouts/slideLayout1.xml"/><Relationship Id="rId6" Type="http://schemas.openxmlformats.org/officeDocument/2006/relationships/hyperlink" Target="http://www.plasma-universe.com/File:Sun-corona.jpg" TargetMode="External"/><Relationship Id="rId11" Type="http://schemas.openxmlformats.org/officeDocument/2006/relationships/hyperlink" Target="http://www.google.co.kr/url?sa=i&amp;rct=j&amp;q=&amp;esrc=s&amp;source=images&amp;cd=&amp;cad=rja&amp;uact=8&amp;ved=0CAcQjRxqFQoTCLGArsHirMcCFSYbpgodP6AEZg&amp;url=http://www.dailymail.co.uk/sciencetech/article-2947873/What-striking-map-Thunderstorm-animation-reveals-five-lightning-bolts-hit-Earth-SECOND.html&amp;ei=GRLQVfGPFqa2mAW_wJKwBg&amp;bvm=bv.99804247,d.dGY&amp;psig=AFQjCNFvx3WbCfFuGVEAySv55Pth29x2fA&amp;ust=1439785678536108" TargetMode="External"/><Relationship Id="rId5" Type="http://schemas.openxmlformats.org/officeDocument/2006/relationships/image" Target="../media/image7.jpeg"/><Relationship Id="rId10" Type="http://schemas.openxmlformats.org/officeDocument/2006/relationships/image" Target="../media/image10.jpeg"/><Relationship Id="rId4" Type="http://schemas.openxmlformats.org/officeDocument/2006/relationships/hyperlink" Target="http://www.google.co.kr/url?sa=i&amp;rct=j&amp;q=&amp;esrc=s&amp;source=images&amp;cd=&amp;cad=rja&amp;uact=8&amp;ved=0CAcQjRxqFQoTCLzbvMLGrMcCFWE0pgodS7EAQw&amp;url=http://www.lpp.fr/Our-research-in-a-few-words&amp;ei=v_TPVfz_HuHomAXL4oKYBA&amp;bvm=bv.99804247,d.dGY&amp;psig=AFQjCNHhTG667mbBkiPXmy2H7yeTr94O6w&amp;ust=1439778225912714" TargetMode="External"/><Relationship Id="rId9" Type="http://schemas.openxmlformats.org/officeDocument/2006/relationships/hyperlink" Target="http://www.google.co.kr/url?sa=i&amp;rct=j&amp;q=&amp;esrc=s&amp;source=images&amp;cd=&amp;cad=rja&amp;uact=8&amp;ved=0CAcQjRxqFQoTCP6s15DD-scCFQqPlAod0ZUB-Q&amp;url=http://www.dailymail.co.uk/sciencetech/article-2029731/Super-massive-black-hole-caught-shredding-star-pieces-time.html&amp;psig=AFQjCNErjeikOF3OkJN3N1D0xZWFtMfMPQ&amp;ust=1442457427065953"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7.jpeg"/><Relationship Id="rId7" Type="http://schemas.openxmlformats.org/officeDocument/2006/relationships/hyperlink" Target="http://www.google.co.kr/url?sa=i&amp;rct=j&amp;q=&amp;esrc=s&amp;source=images&amp;cd=&amp;cad=rja&amp;uact=8&amp;ved=0CAcQjRxqFQoTCP6s15DD-scCFQqPlAod0ZUB-Q&amp;url=http://www.dailymail.co.uk/sciencetech/article-2029731/Super-massive-black-hole-caught-shredding-star-pieces-time.html&amp;psig=AFQjCNErjeikOF3OkJN3N1D0xZWFtMfMPQ&amp;ust=1442457427065953" TargetMode="External"/><Relationship Id="rId2" Type="http://schemas.openxmlformats.org/officeDocument/2006/relationships/hyperlink" Target="http://www.google.co.kr/url?sa=i&amp;rct=j&amp;q=&amp;esrc=s&amp;source=images&amp;cd=&amp;cad=rja&amp;uact=8&amp;ved=0CAcQjRxqFQoTCLzbvMLGrMcCFWE0pgodS7EAQw&amp;url=http://www.lpp.fr/Our-research-in-a-few-words&amp;ei=v_TPVfz_HuHomAXL4oKYBA&amp;bvm=bv.99804247,d.dGY&amp;psig=AFQjCNHhTG667mbBkiPXmy2H7yeTr94O6w&amp;ust=1439778225912714" TargetMode="Externa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10" Type="http://schemas.openxmlformats.org/officeDocument/2006/relationships/image" Target="../media/image11.jpeg"/><Relationship Id="rId4" Type="http://schemas.openxmlformats.org/officeDocument/2006/relationships/hyperlink" Target="http://www.plasma-universe.com/File:Sun-corona.jpg" TargetMode="External"/><Relationship Id="rId9" Type="http://schemas.openxmlformats.org/officeDocument/2006/relationships/hyperlink" Target="http://www.google.co.kr/url?sa=i&amp;rct=j&amp;q=&amp;esrc=s&amp;source=images&amp;cd=&amp;cad=rja&amp;uact=8&amp;ved=0CAcQjRxqFQoTCLGArsHirMcCFSYbpgodP6AEZg&amp;url=http://www.dailymail.co.uk/sciencetech/article-2947873/What-striking-map-Thunderstorm-animation-reveals-five-lightning-bolts-hit-Earth-SECOND.html&amp;ei=GRLQVfGPFqa2mAW_wJKwBg&amp;bvm=bv.99804247,d.dGY&amp;psig=AFQjCNFvx3WbCfFuGVEAySv55Pth29x2fA&amp;ust=1439785678536108" TargetMode="External"/></Relationships>
</file>

<file path=ppt/slides/_rels/slide35.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7.jpeg"/><Relationship Id="rId7" Type="http://schemas.openxmlformats.org/officeDocument/2006/relationships/hyperlink" Target="http://www.google.co.kr/url?sa=i&amp;rct=j&amp;q=&amp;esrc=s&amp;source=images&amp;cd=&amp;cad=rja&amp;uact=8&amp;ved=0CAcQjRxqFQoTCP6s15DD-scCFQqPlAod0ZUB-Q&amp;url=http://www.dailymail.co.uk/sciencetech/article-2029731/Super-massive-black-hole-caught-shredding-star-pieces-time.html&amp;psig=AFQjCNErjeikOF3OkJN3N1D0xZWFtMfMPQ&amp;ust=1442457427065953" TargetMode="External"/><Relationship Id="rId12" Type="http://schemas.openxmlformats.org/officeDocument/2006/relationships/chart" Target="../charts/chart8.xml"/><Relationship Id="rId2" Type="http://schemas.openxmlformats.org/officeDocument/2006/relationships/hyperlink" Target="http://www.google.co.kr/url?sa=i&amp;rct=j&amp;q=&amp;esrc=s&amp;source=images&amp;cd=&amp;cad=rja&amp;uact=8&amp;ved=0CAcQjRxqFQoTCLzbvMLGrMcCFWE0pgodS7EAQw&amp;url=http://www.lpp.fr/Our-research-in-a-few-words&amp;ei=v_TPVfz_HuHomAXL4oKYBA&amp;bvm=bv.99804247,d.dGY&amp;psig=AFQjCNHhTG667mbBkiPXmy2H7yeTr94O6w&amp;ust=1439778225912714" TargetMode="External"/><Relationship Id="rId1" Type="http://schemas.openxmlformats.org/officeDocument/2006/relationships/slideLayout" Target="../slideLayouts/slideLayout1.xml"/><Relationship Id="rId6" Type="http://schemas.openxmlformats.org/officeDocument/2006/relationships/image" Target="../media/image9.jpeg"/><Relationship Id="rId11" Type="http://schemas.openxmlformats.org/officeDocument/2006/relationships/chart" Target="../charts/chart7.xml"/><Relationship Id="rId5" Type="http://schemas.openxmlformats.org/officeDocument/2006/relationships/image" Target="../media/image8.jpeg"/><Relationship Id="rId10" Type="http://schemas.openxmlformats.org/officeDocument/2006/relationships/image" Target="../media/image11.jpeg"/><Relationship Id="rId4" Type="http://schemas.openxmlformats.org/officeDocument/2006/relationships/hyperlink" Target="http://www.plasma-universe.com/File:Sun-corona.jpg" TargetMode="External"/><Relationship Id="rId9" Type="http://schemas.openxmlformats.org/officeDocument/2006/relationships/hyperlink" Target="http://www.google.co.kr/url?sa=i&amp;rct=j&amp;q=&amp;esrc=s&amp;source=images&amp;cd=&amp;cad=rja&amp;uact=8&amp;ved=0CAcQjRxqFQoTCLGArsHirMcCFSYbpgodP6AEZg&amp;url=http://www.dailymail.co.uk/sciencetech/article-2947873/What-striking-map-Thunderstorm-animation-reveals-five-lightning-bolts-hit-Earth-SECOND.html&amp;ei=GRLQVfGPFqa2mAW_wJKwBg&amp;bvm=bv.99804247,d.dGY&amp;psig=AFQjCNFvx3WbCfFuGVEAySv55Pth29x2fA&amp;ust=1439785678536108" TargetMode="External"/></Relationships>
</file>

<file path=ppt/slides/_rels/slide36.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chart" Target="../charts/chart11.xml"/><Relationship Id="rId3" Type="http://schemas.openxmlformats.org/officeDocument/2006/relationships/image" Target="../media/image7.jpeg"/><Relationship Id="rId7" Type="http://schemas.openxmlformats.org/officeDocument/2006/relationships/hyperlink" Target="http://www.google.co.kr/url?sa=i&amp;rct=j&amp;q=&amp;esrc=s&amp;source=images&amp;cd=&amp;cad=rja&amp;uact=8&amp;ved=0CAcQjRxqFQoTCP6s15DD-scCFQqPlAod0ZUB-Q&amp;url=http://www.dailymail.co.uk/sciencetech/article-2029731/Super-massive-black-hole-caught-shredding-star-pieces-time.html&amp;psig=AFQjCNErjeikOF3OkJN3N1D0xZWFtMfMPQ&amp;ust=1442457427065953" TargetMode="External"/><Relationship Id="rId12" Type="http://schemas.openxmlformats.org/officeDocument/2006/relationships/chart" Target="../charts/chart10.xml"/><Relationship Id="rId2" Type="http://schemas.openxmlformats.org/officeDocument/2006/relationships/hyperlink" Target="http://www.google.co.kr/url?sa=i&amp;rct=j&amp;q=&amp;esrc=s&amp;source=images&amp;cd=&amp;cad=rja&amp;uact=8&amp;ved=0CAcQjRxqFQoTCLzbvMLGrMcCFWE0pgodS7EAQw&amp;url=http://www.lpp.fr/Our-research-in-a-few-words&amp;ei=v_TPVfz_HuHomAXL4oKYBA&amp;bvm=bv.99804247,d.dGY&amp;psig=AFQjCNHhTG667mbBkiPXmy2H7yeTr94O6w&amp;ust=1439778225912714" TargetMode="External"/><Relationship Id="rId1" Type="http://schemas.openxmlformats.org/officeDocument/2006/relationships/slideLayout" Target="../slideLayouts/slideLayout1.xml"/><Relationship Id="rId6" Type="http://schemas.openxmlformats.org/officeDocument/2006/relationships/image" Target="../media/image9.jpeg"/><Relationship Id="rId11" Type="http://schemas.openxmlformats.org/officeDocument/2006/relationships/chart" Target="../charts/chart9.xml"/><Relationship Id="rId5" Type="http://schemas.openxmlformats.org/officeDocument/2006/relationships/image" Target="../media/image8.jpeg"/><Relationship Id="rId10" Type="http://schemas.openxmlformats.org/officeDocument/2006/relationships/image" Target="../media/image11.jpeg"/><Relationship Id="rId4" Type="http://schemas.openxmlformats.org/officeDocument/2006/relationships/hyperlink" Target="http://www.plasma-universe.com/File:Sun-corona.jpg" TargetMode="External"/><Relationship Id="rId9" Type="http://schemas.openxmlformats.org/officeDocument/2006/relationships/hyperlink" Target="http://www.google.co.kr/url?sa=i&amp;rct=j&amp;q=&amp;esrc=s&amp;source=images&amp;cd=&amp;cad=rja&amp;uact=8&amp;ved=0CAcQjRxqFQoTCLGArsHirMcCFSYbpgodP6AEZg&amp;url=http://www.dailymail.co.uk/sciencetech/article-2947873/What-striking-map-Thunderstorm-animation-reveals-five-lightning-bolts-hit-Earth-SECOND.html&amp;ei=GRLQVfGPFqa2mAW_wJKwBg&amp;bvm=bv.99804247,d.dGY&amp;psig=AFQjCNFvx3WbCfFuGVEAySv55Pth29x2fA&amp;ust=1439785678536108" TargetMode="External"/><Relationship Id="rId14" Type="http://schemas.openxmlformats.org/officeDocument/2006/relationships/chart" Target="../charts/chart12.xml"/></Relationships>
</file>

<file path=ppt/slides/_rels/slide37.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7.jpeg"/><Relationship Id="rId7" Type="http://schemas.openxmlformats.org/officeDocument/2006/relationships/hyperlink" Target="http://www.google.co.kr/url?sa=i&amp;rct=j&amp;q=&amp;esrc=s&amp;source=images&amp;cd=&amp;cad=rja&amp;uact=8&amp;ved=0CAcQjRxqFQoTCP6s15DD-scCFQqPlAod0ZUB-Q&amp;url=http://www.dailymail.co.uk/sciencetech/article-2029731/Super-massive-black-hole-caught-shredding-star-pieces-time.html&amp;psig=AFQjCNErjeikOF3OkJN3N1D0xZWFtMfMPQ&amp;ust=1442457427065953" TargetMode="External"/><Relationship Id="rId12" Type="http://schemas.openxmlformats.org/officeDocument/2006/relationships/image" Target="../media/image71.png"/><Relationship Id="rId2" Type="http://schemas.openxmlformats.org/officeDocument/2006/relationships/hyperlink" Target="http://www.google.co.kr/url?sa=i&amp;rct=j&amp;q=&amp;esrc=s&amp;source=images&amp;cd=&amp;cad=rja&amp;uact=8&amp;ved=0CAcQjRxqFQoTCLzbvMLGrMcCFWE0pgodS7EAQw&amp;url=http://www.lpp.fr/Our-research-in-a-few-words&amp;ei=v_TPVfz_HuHomAXL4oKYBA&amp;bvm=bv.99804247,d.dGY&amp;psig=AFQjCNHhTG667mbBkiPXmy2H7yeTr94O6w&amp;ust=1439778225912714" TargetMode="External"/><Relationship Id="rId1" Type="http://schemas.openxmlformats.org/officeDocument/2006/relationships/slideLayout" Target="../slideLayouts/slideLayout1.xml"/><Relationship Id="rId6" Type="http://schemas.openxmlformats.org/officeDocument/2006/relationships/image" Target="../media/image9.jpeg"/><Relationship Id="rId11" Type="http://schemas.openxmlformats.org/officeDocument/2006/relationships/image" Target="../media/image70.png"/><Relationship Id="rId5" Type="http://schemas.openxmlformats.org/officeDocument/2006/relationships/image" Target="../media/image8.jpeg"/><Relationship Id="rId10" Type="http://schemas.openxmlformats.org/officeDocument/2006/relationships/image" Target="../media/image11.jpeg"/><Relationship Id="rId4" Type="http://schemas.openxmlformats.org/officeDocument/2006/relationships/hyperlink" Target="http://www.plasma-universe.com/File:Sun-corona.jpg" TargetMode="External"/><Relationship Id="rId9" Type="http://schemas.openxmlformats.org/officeDocument/2006/relationships/hyperlink" Target="http://www.google.co.kr/url?sa=i&amp;rct=j&amp;q=&amp;esrc=s&amp;source=images&amp;cd=&amp;cad=rja&amp;uact=8&amp;ved=0CAcQjRxqFQoTCLGArsHirMcCFSYbpgodP6AEZg&amp;url=http://www.dailymail.co.uk/sciencetech/article-2947873/What-striking-map-Thunderstorm-animation-reveals-five-lightning-bolts-hit-Earth-SECOND.html&amp;ei=GRLQVfGPFqa2mAW_wJKwBg&amp;bvm=bv.99804247,d.dGY&amp;psig=AFQjCNFvx3WbCfFuGVEAySv55Pth29x2fA&amp;ust=1439785678536108" TargetMode="External"/></Relationships>
</file>

<file path=ppt/slides/_rels/slide38.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7.jpeg"/><Relationship Id="rId7" Type="http://schemas.openxmlformats.org/officeDocument/2006/relationships/hyperlink" Target="http://www.google.co.kr/url?sa=i&amp;rct=j&amp;q=&amp;esrc=s&amp;source=images&amp;cd=&amp;cad=rja&amp;uact=8&amp;ved=0CAcQjRxqFQoTCP6s15DD-scCFQqPlAod0ZUB-Q&amp;url=http://www.dailymail.co.uk/sciencetech/article-2029731/Super-massive-black-hole-caught-shredding-star-pieces-time.html&amp;psig=AFQjCNErjeikOF3OkJN3N1D0xZWFtMfMPQ&amp;ust=1442457427065953" TargetMode="External"/><Relationship Id="rId12" Type="http://schemas.openxmlformats.org/officeDocument/2006/relationships/image" Target="../media/image73.jpeg"/><Relationship Id="rId2" Type="http://schemas.openxmlformats.org/officeDocument/2006/relationships/hyperlink" Target="http://www.google.co.kr/url?sa=i&amp;rct=j&amp;q=&amp;esrc=s&amp;source=images&amp;cd=&amp;cad=rja&amp;uact=8&amp;ved=0CAcQjRxqFQoTCLzbvMLGrMcCFWE0pgodS7EAQw&amp;url=http://www.lpp.fr/Our-research-in-a-few-words&amp;ei=v_TPVfz_HuHomAXL4oKYBA&amp;bvm=bv.99804247,d.dGY&amp;psig=AFQjCNHhTG667mbBkiPXmy2H7yeTr94O6w&amp;ust=1439778225912714" TargetMode="External"/><Relationship Id="rId1" Type="http://schemas.openxmlformats.org/officeDocument/2006/relationships/slideLayout" Target="../slideLayouts/slideLayout1.xml"/><Relationship Id="rId6" Type="http://schemas.openxmlformats.org/officeDocument/2006/relationships/image" Target="../media/image9.jpeg"/><Relationship Id="rId11" Type="http://schemas.openxmlformats.org/officeDocument/2006/relationships/image" Target="../media/image72.jpeg"/><Relationship Id="rId5" Type="http://schemas.openxmlformats.org/officeDocument/2006/relationships/image" Target="../media/image8.jpeg"/><Relationship Id="rId10" Type="http://schemas.openxmlformats.org/officeDocument/2006/relationships/image" Target="../media/image11.jpeg"/><Relationship Id="rId4" Type="http://schemas.openxmlformats.org/officeDocument/2006/relationships/hyperlink" Target="http://www.plasma-universe.com/File:Sun-corona.jpg" TargetMode="External"/><Relationship Id="rId9" Type="http://schemas.openxmlformats.org/officeDocument/2006/relationships/hyperlink" Target="http://www.google.co.kr/url?sa=i&amp;rct=j&amp;q=&amp;esrc=s&amp;source=images&amp;cd=&amp;cad=rja&amp;uact=8&amp;ved=0CAcQjRxqFQoTCLGArsHirMcCFSYbpgodP6AEZg&amp;url=http://www.dailymail.co.uk/sciencetech/article-2947873/What-striking-map-Thunderstorm-animation-reveals-five-lightning-bolts-hit-Earth-SECOND.html&amp;ei=GRLQVfGPFqa2mAW_wJKwBg&amp;bvm=bv.99804247,d.dGY&amp;psig=AFQjCNFvx3WbCfFuGVEAySv55Pth29x2fA&amp;ust=1439785678536108" TargetMode="External"/></Relationships>
</file>

<file path=ppt/slides/_rels/slide39.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7.jpeg"/><Relationship Id="rId7" Type="http://schemas.openxmlformats.org/officeDocument/2006/relationships/hyperlink" Target="http://www.google.co.kr/url?sa=i&amp;rct=j&amp;q=&amp;esrc=s&amp;source=images&amp;cd=&amp;cad=rja&amp;uact=8&amp;ved=0CAcQjRxqFQoTCP6s15DD-scCFQqPlAod0ZUB-Q&amp;url=http://www.dailymail.co.uk/sciencetech/article-2029731/Super-massive-black-hole-caught-shredding-star-pieces-time.html&amp;psig=AFQjCNErjeikOF3OkJN3N1D0xZWFtMfMPQ&amp;ust=1442457427065953" TargetMode="External"/><Relationship Id="rId12" Type="http://schemas.openxmlformats.org/officeDocument/2006/relationships/image" Target="../media/image75.jpeg"/><Relationship Id="rId2" Type="http://schemas.openxmlformats.org/officeDocument/2006/relationships/hyperlink" Target="http://www.google.co.kr/url?sa=i&amp;rct=j&amp;q=&amp;esrc=s&amp;source=images&amp;cd=&amp;cad=rja&amp;uact=8&amp;ved=0CAcQjRxqFQoTCLzbvMLGrMcCFWE0pgodS7EAQw&amp;url=http://www.lpp.fr/Our-research-in-a-few-words&amp;ei=v_TPVfz_HuHomAXL4oKYBA&amp;bvm=bv.99804247,d.dGY&amp;psig=AFQjCNHhTG667mbBkiPXmy2H7yeTr94O6w&amp;ust=1439778225912714" TargetMode="External"/><Relationship Id="rId1" Type="http://schemas.openxmlformats.org/officeDocument/2006/relationships/slideLayout" Target="../slideLayouts/slideLayout1.xml"/><Relationship Id="rId6" Type="http://schemas.openxmlformats.org/officeDocument/2006/relationships/image" Target="../media/image9.jpeg"/><Relationship Id="rId11" Type="http://schemas.openxmlformats.org/officeDocument/2006/relationships/image" Target="../media/image74.jpeg"/><Relationship Id="rId5" Type="http://schemas.openxmlformats.org/officeDocument/2006/relationships/image" Target="../media/image8.jpeg"/><Relationship Id="rId10" Type="http://schemas.openxmlformats.org/officeDocument/2006/relationships/image" Target="../media/image11.jpeg"/><Relationship Id="rId4" Type="http://schemas.openxmlformats.org/officeDocument/2006/relationships/hyperlink" Target="http://www.plasma-universe.com/File:Sun-corona.jpg" TargetMode="External"/><Relationship Id="rId9" Type="http://schemas.openxmlformats.org/officeDocument/2006/relationships/hyperlink" Target="http://www.google.co.kr/url?sa=i&amp;rct=j&amp;q=&amp;esrc=s&amp;source=images&amp;cd=&amp;cad=rja&amp;uact=8&amp;ved=0CAcQjRxqFQoTCLGArsHirMcCFSYbpgodP6AEZg&amp;url=http://www.dailymail.co.uk/sciencetech/article-2947873/What-striking-map-Thunderstorm-animation-reveals-five-lightning-bolts-hit-Earth-SECOND.html&amp;ei=GRLQVfGPFqa2mAW_wJKwBg&amp;bvm=bv.99804247,d.dGY&amp;psig=AFQjCNFvx3WbCfFuGVEAySv55Pth29x2fA&amp;ust=1439785678536108"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1.jpeg"/><Relationship Id="rId3" Type="http://schemas.openxmlformats.org/officeDocument/2006/relationships/image" Target="../media/image6.png"/><Relationship Id="rId7" Type="http://schemas.openxmlformats.org/officeDocument/2006/relationships/hyperlink" Target="http://www.plasma-universe.com/File:Sun-corona.jpg" TargetMode="External"/><Relationship Id="rId12" Type="http://schemas.openxmlformats.org/officeDocument/2006/relationships/hyperlink" Target="http://www.google.co.kr/url?sa=i&amp;rct=j&amp;q=&amp;esrc=s&amp;source=images&amp;cd=&amp;cad=rja&amp;uact=8&amp;ved=0CAcQjRxqFQoTCLGArsHirMcCFSYbpgodP6AEZg&amp;url=http://www.dailymail.co.uk/sciencetech/article-2947873/What-striking-map-Thunderstorm-animation-reveals-five-lightning-bolts-hit-Earth-SECOND.html&amp;ei=GRLQVfGPFqa2mAW_wJKwBg&amp;bvm=bv.99804247,d.dGY&amp;psig=AFQjCNFvx3WbCfFuGVEAySv55Pth29x2fA&amp;ust=1439785678536108" TargetMode="External"/><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7.jpeg"/><Relationship Id="rId11" Type="http://schemas.openxmlformats.org/officeDocument/2006/relationships/image" Target="../media/image10.jpeg"/><Relationship Id="rId5" Type="http://schemas.openxmlformats.org/officeDocument/2006/relationships/hyperlink" Target="http://www.google.co.kr/url?sa=i&amp;rct=j&amp;q=&amp;esrc=s&amp;source=images&amp;cd=&amp;cad=rja&amp;uact=8&amp;ved=0CAcQjRxqFQoTCLzbvMLGrMcCFWE0pgodS7EAQw&amp;url=http://www.lpp.fr/Our-research-in-a-few-words&amp;ei=v_TPVfz_HuHomAXL4oKYBA&amp;bvm=bv.99804247,d.dGY&amp;psig=AFQjCNHhTG667mbBkiPXmy2H7yeTr94O6w&amp;ust=1439778225912714" TargetMode="External"/><Relationship Id="rId10" Type="http://schemas.openxmlformats.org/officeDocument/2006/relationships/hyperlink" Target="http://www.google.co.kr/url?sa=i&amp;rct=j&amp;q=&amp;esrc=s&amp;source=images&amp;cd=&amp;cad=rja&amp;uact=8&amp;ved=0CAcQjRxqFQoTCP6s15DD-scCFQqPlAod0ZUB-Q&amp;url=http://www.dailymail.co.uk/sciencetech/article-2029731/Super-massive-black-hole-caught-shredding-star-pieces-time.html&amp;psig=AFQjCNErjeikOF3OkJN3N1D0xZWFtMfMPQ&amp;ust=1442457427065953" TargetMode="External"/><Relationship Id="rId4" Type="http://schemas.microsoft.com/office/2007/relationships/hdphoto" Target="../media/hdphoto1.wdp"/><Relationship Id="rId9" Type="http://schemas.openxmlformats.org/officeDocument/2006/relationships/image" Target="../media/image9.jpeg"/></Relationships>
</file>

<file path=ppt/slides/_rels/slide40.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7.jpeg"/><Relationship Id="rId7" Type="http://schemas.openxmlformats.org/officeDocument/2006/relationships/hyperlink" Target="http://www.google.co.kr/url?sa=i&amp;rct=j&amp;q=&amp;esrc=s&amp;source=images&amp;cd=&amp;cad=rja&amp;uact=8&amp;ved=0CAcQjRxqFQoTCP6s15DD-scCFQqPlAod0ZUB-Q&amp;url=http://www.dailymail.co.uk/sciencetech/article-2029731/Super-massive-black-hole-caught-shredding-star-pieces-time.html&amp;psig=AFQjCNErjeikOF3OkJN3N1D0xZWFtMfMPQ&amp;ust=1442457427065953" TargetMode="External"/><Relationship Id="rId12" Type="http://schemas.openxmlformats.org/officeDocument/2006/relationships/image" Target="../media/image77.png"/><Relationship Id="rId2" Type="http://schemas.openxmlformats.org/officeDocument/2006/relationships/hyperlink" Target="http://www.google.co.kr/url?sa=i&amp;rct=j&amp;q=&amp;esrc=s&amp;source=images&amp;cd=&amp;cad=rja&amp;uact=8&amp;ved=0CAcQjRxqFQoTCLzbvMLGrMcCFWE0pgodS7EAQw&amp;url=http://www.lpp.fr/Our-research-in-a-few-words&amp;ei=v_TPVfz_HuHomAXL4oKYBA&amp;bvm=bv.99804247,d.dGY&amp;psig=AFQjCNHhTG667mbBkiPXmy2H7yeTr94O6w&amp;ust=1439778225912714" TargetMode="External"/><Relationship Id="rId1" Type="http://schemas.openxmlformats.org/officeDocument/2006/relationships/slideLayout" Target="../slideLayouts/slideLayout1.xml"/><Relationship Id="rId6" Type="http://schemas.openxmlformats.org/officeDocument/2006/relationships/image" Target="../media/image9.jpeg"/><Relationship Id="rId11" Type="http://schemas.openxmlformats.org/officeDocument/2006/relationships/image" Target="../media/image76.png"/><Relationship Id="rId5" Type="http://schemas.openxmlformats.org/officeDocument/2006/relationships/image" Target="../media/image8.jpeg"/><Relationship Id="rId10" Type="http://schemas.openxmlformats.org/officeDocument/2006/relationships/image" Target="../media/image11.jpeg"/><Relationship Id="rId4" Type="http://schemas.openxmlformats.org/officeDocument/2006/relationships/hyperlink" Target="http://www.plasma-universe.com/File:Sun-corona.jpg" TargetMode="External"/><Relationship Id="rId9" Type="http://schemas.openxmlformats.org/officeDocument/2006/relationships/hyperlink" Target="http://www.google.co.kr/url?sa=i&amp;rct=j&amp;q=&amp;esrc=s&amp;source=images&amp;cd=&amp;cad=rja&amp;uact=8&amp;ved=0CAcQjRxqFQoTCLGArsHirMcCFSYbpgodP6AEZg&amp;url=http://www.dailymail.co.uk/sciencetech/article-2947873/What-striking-map-Thunderstorm-animation-reveals-five-lightning-bolts-hit-Earth-SECOND.html&amp;ei=GRLQVfGPFqa2mAW_wJKwBg&amp;bvm=bv.99804247,d.dGY&amp;psig=AFQjCNFvx3WbCfFuGVEAySv55Pth29x2fA&amp;ust=1439785678536108" TargetMode="External"/></Relationships>
</file>

<file path=ppt/slides/_rels/slide41.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7.jpeg"/><Relationship Id="rId7" Type="http://schemas.openxmlformats.org/officeDocument/2006/relationships/hyperlink" Target="http://www.google.co.kr/url?sa=i&amp;rct=j&amp;q=&amp;esrc=s&amp;source=images&amp;cd=&amp;cad=rja&amp;uact=8&amp;ved=0CAcQjRxqFQoTCP6s15DD-scCFQqPlAod0ZUB-Q&amp;url=http://www.dailymail.co.uk/sciencetech/article-2029731/Super-massive-black-hole-caught-shredding-star-pieces-time.html&amp;psig=AFQjCNErjeikOF3OkJN3N1D0xZWFtMfMPQ&amp;ust=1442457427065953" TargetMode="External"/><Relationship Id="rId12" Type="http://schemas.openxmlformats.org/officeDocument/2006/relationships/image" Target="../media/image79.jpeg"/><Relationship Id="rId2" Type="http://schemas.openxmlformats.org/officeDocument/2006/relationships/hyperlink" Target="http://www.google.co.kr/url?sa=i&amp;rct=j&amp;q=&amp;esrc=s&amp;source=images&amp;cd=&amp;cad=rja&amp;uact=8&amp;ved=0CAcQjRxqFQoTCLzbvMLGrMcCFWE0pgodS7EAQw&amp;url=http://www.lpp.fr/Our-research-in-a-few-words&amp;ei=v_TPVfz_HuHomAXL4oKYBA&amp;bvm=bv.99804247,d.dGY&amp;psig=AFQjCNHhTG667mbBkiPXmy2H7yeTr94O6w&amp;ust=1439778225912714" TargetMode="External"/><Relationship Id="rId1" Type="http://schemas.openxmlformats.org/officeDocument/2006/relationships/slideLayout" Target="../slideLayouts/slideLayout1.xml"/><Relationship Id="rId6" Type="http://schemas.openxmlformats.org/officeDocument/2006/relationships/image" Target="../media/image9.jpeg"/><Relationship Id="rId11" Type="http://schemas.openxmlformats.org/officeDocument/2006/relationships/image" Target="../media/image78.jpeg"/><Relationship Id="rId5" Type="http://schemas.openxmlformats.org/officeDocument/2006/relationships/image" Target="../media/image8.jpeg"/><Relationship Id="rId10" Type="http://schemas.openxmlformats.org/officeDocument/2006/relationships/image" Target="../media/image11.jpeg"/><Relationship Id="rId4" Type="http://schemas.openxmlformats.org/officeDocument/2006/relationships/hyperlink" Target="http://www.plasma-universe.com/File:Sun-corona.jpg" TargetMode="External"/><Relationship Id="rId9" Type="http://schemas.openxmlformats.org/officeDocument/2006/relationships/hyperlink" Target="http://www.google.co.kr/url?sa=i&amp;rct=j&amp;q=&amp;esrc=s&amp;source=images&amp;cd=&amp;cad=rja&amp;uact=8&amp;ved=0CAcQjRxqFQoTCLGArsHirMcCFSYbpgodP6AEZg&amp;url=http://www.dailymail.co.uk/sciencetech/article-2947873/What-striking-map-Thunderstorm-animation-reveals-five-lightning-bolts-hit-Earth-SECOND.html&amp;ei=GRLQVfGPFqa2mAW_wJKwBg&amp;bvm=bv.99804247,d.dGY&amp;psig=AFQjCNFvx3WbCfFuGVEAySv55Pth29x2fA&amp;ust=1439785678536108" TargetMode="External"/></Relationships>
</file>

<file path=ppt/slides/_rels/slide4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7.jpeg"/><Relationship Id="rId7" Type="http://schemas.openxmlformats.org/officeDocument/2006/relationships/hyperlink" Target="http://www.google.co.kr/url?sa=i&amp;rct=j&amp;q=&amp;esrc=s&amp;source=images&amp;cd=&amp;cad=rja&amp;uact=8&amp;ved=0CAcQjRxqFQoTCP6s15DD-scCFQqPlAod0ZUB-Q&amp;url=http://www.dailymail.co.uk/sciencetech/article-2029731/Super-massive-black-hole-caught-shredding-star-pieces-time.html&amp;psig=AFQjCNErjeikOF3OkJN3N1D0xZWFtMfMPQ&amp;ust=1442457427065953" TargetMode="External"/><Relationship Id="rId12" Type="http://schemas.openxmlformats.org/officeDocument/2006/relationships/image" Target="../media/image81.jpeg"/><Relationship Id="rId2" Type="http://schemas.openxmlformats.org/officeDocument/2006/relationships/hyperlink" Target="http://www.google.co.kr/url?sa=i&amp;rct=j&amp;q=&amp;esrc=s&amp;source=images&amp;cd=&amp;cad=rja&amp;uact=8&amp;ved=0CAcQjRxqFQoTCLzbvMLGrMcCFWE0pgodS7EAQw&amp;url=http://www.lpp.fr/Our-research-in-a-few-words&amp;ei=v_TPVfz_HuHomAXL4oKYBA&amp;bvm=bv.99804247,d.dGY&amp;psig=AFQjCNHhTG667mbBkiPXmy2H7yeTr94O6w&amp;ust=1439778225912714" TargetMode="External"/><Relationship Id="rId1" Type="http://schemas.openxmlformats.org/officeDocument/2006/relationships/slideLayout" Target="../slideLayouts/slideLayout1.xml"/><Relationship Id="rId6" Type="http://schemas.openxmlformats.org/officeDocument/2006/relationships/image" Target="../media/image9.jpeg"/><Relationship Id="rId11" Type="http://schemas.openxmlformats.org/officeDocument/2006/relationships/image" Target="../media/image80.jpeg"/><Relationship Id="rId5" Type="http://schemas.openxmlformats.org/officeDocument/2006/relationships/image" Target="../media/image8.jpeg"/><Relationship Id="rId10" Type="http://schemas.openxmlformats.org/officeDocument/2006/relationships/image" Target="../media/image11.jpeg"/><Relationship Id="rId4" Type="http://schemas.openxmlformats.org/officeDocument/2006/relationships/hyperlink" Target="http://www.plasma-universe.com/File:Sun-corona.jpg" TargetMode="External"/><Relationship Id="rId9" Type="http://schemas.openxmlformats.org/officeDocument/2006/relationships/hyperlink" Target="http://www.google.co.kr/url?sa=i&amp;rct=j&amp;q=&amp;esrc=s&amp;source=images&amp;cd=&amp;cad=rja&amp;uact=8&amp;ved=0CAcQjRxqFQoTCLGArsHirMcCFSYbpgodP6AEZg&amp;url=http://www.dailymail.co.uk/sciencetech/article-2947873/What-striking-map-Thunderstorm-animation-reveals-five-lightning-bolts-hit-Earth-SECOND.html&amp;ei=GRLQVfGPFqa2mAW_wJKwBg&amp;bvm=bv.99804247,d.dGY&amp;psig=AFQjCNFvx3WbCfFuGVEAySv55Pth29x2fA&amp;ust=1439785678536108" TargetMode="External"/></Relationships>
</file>

<file path=ppt/slides/_rels/slide4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7.jpeg"/><Relationship Id="rId7" Type="http://schemas.openxmlformats.org/officeDocument/2006/relationships/hyperlink" Target="http://www.google.co.kr/url?sa=i&amp;rct=j&amp;q=&amp;esrc=s&amp;source=images&amp;cd=&amp;cad=rja&amp;uact=8&amp;ved=0CAcQjRxqFQoTCP6s15DD-scCFQqPlAod0ZUB-Q&amp;url=http://www.dailymail.co.uk/sciencetech/article-2029731/Super-massive-black-hole-caught-shredding-star-pieces-time.html&amp;psig=AFQjCNErjeikOF3OkJN3N1D0xZWFtMfMPQ&amp;ust=1442457427065953" TargetMode="External"/><Relationship Id="rId12" Type="http://schemas.openxmlformats.org/officeDocument/2006/relationships/image" Target="../media/image83.png"/><Relationship Id="rId2" Type="http://schemas.openxmlformats.org/officeDocument/2006/relationships/hyperlink" Target="http://www.google.co.kr/url?sa=i&amp;rct=j&amp;q=&amp;esrc=s&amp;source=images&amp;cd=&amp;cad=rja&amp;uact=8&amp;ved=0CAcQjRxqFQoTCLzbvMLGrMcCFWE0pgodS7EAQw&amp;url=http://www.lpp.fr/Our-research-in-a-few-words&amp;ei=v_TPVfz_HuHomAXL4oKYBA&amp;bvm=bv.99804247,d.dGY&amp;psig=AFQjCNHhTG667mbBkiPXmy2H7yeTr94O6w&amp;ust=1439778225912714" TargetMode="External"/><Relationship Id="rId1" Type="http://schemas.openxmlformats.org/officeDocument/2006/relationships/slideLayout" Target="../slideLayouts/slideLayout1.xml"/><Relationship Id="rId6" Type="http://schemas.openxmlformats.org/officeDocument/2006/relationships/image" Target="../media/image9.jpeg"/><Relationship Id="rId11" Type="http://schemas.openxmlformats.org/officeDocument/2006/relationships/image" Target="../media/image82.png"/><Relationship Id="rId5" Type="http://schemas.openxmlformats.org/officeDocument/2006/relationships/image" Target="../media/image8.jpeg"/><Relationship Id="rId10" Type="http://schemas.openxmlformats.org/officeDocument/2006/relationships/image" Target="../media/image11.jpeg"/><Relationship Id="rId4" Type="http://schemas.openxmlformats.org/officeDocument/2006/relationships/hyperlink" Target="http://www.plasma-universe.com/File:Sun-corona.jpg" TargetMode="External"/><Relationship Id="rId9" Type="http://schemas.openxmlformats.org/officeDocument/2006/relationships/hyperlink" Target="http://www.google.co.kr/url?sa=i&amp;rct=j&amp;q=&amp;esrc=s&amp;source=images&amp;cd=&amp;cad=rja&amp;uact=8&amp;ved=0CAcQjRxqFQoTCLGArsHirMcCFSYbpgodP6AEZg&amp;url=http://www.dailymail.co.uk/sciencetech/article-2947873/What-striking-map-Thunderstorm-animation-reveals-five-lightning-bolts-hit-Earth-SECOND.html&amp;ei=GRLQVfGPFqa2mAW_wJKwBg&amp;bvm=bv.99804247,d.dGY&amp;psig=AFQjCNFvx3WbCfFuGVEAySv55Pth29x2fA&amp;ust=1439785678536108" TargetMode="External"/></Relationships>
</file>

<file path=ppt/slides/_rels/slide4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7.jpeg"/><Relationship Id="rId7" Type="http://schemas.openxmlformats.org/officeDocument/2006/relationships/hyperlink" Target="http://www.google.co.kr/url?sa=i&amp;rct=j&amp;q=&amp;esrc=s&amp;source=images&amp;cd=&amp;cad=rja&amp;uact=8&amp;ved=0CAcQjRxqFQoTCP6s15DD-scCFQqPlAod0ZUB-Q&amp;url=http://www.dailymail.co.uk/sciencetech/article-2029731/Super-massive-black-hole-caught-shredding-star-pieces-time.html&amp;psig=AFQjCNErjeikOF3OkJN3N1D0xZWFtMfMPQ&amp;ust=1442457427065953" TargetMode="External"/><Relationship Id="rId2" Type="http://schemas.openxmlformats.org/officeDocument/2006/relationships/hyperlink" Target="http://www.google.co.kr/url?sa=i&amp;rct=j&amp;q=&amp;esrc=s&amp;source=images&amp;cd=&amp;cad=rja&amp;uact=8&amp;ved=0CAcQjRxqFQoTCLzbvMLGrMcCFWE0pgodS7EAQw&amp;url=http://www.lpp.fr/Our-research-in-a-few-words&amp;ei=v_TPVfz_HuHomAXL4oKYBA&amp;bvm=bv.99804247,d.dGY&amp;psig=AFQjCNHhTG667mbBkiPXmy2H7yeTr94O6w&amp;ust=1439778225912714" TargetMode="External"/><Relationship Id="rId1" Type="http://schemas.openxmlformats.org/officeDocument/2006/relationships/slideLayout" Target="../slideLayouts/slideLayout1.xml"/><Relationship Id="rId6" Type="http://schemas.openxmlformats.org/officeDocument/2006/relationships/image" Target="../media/image9.jpeg"/><Relationship Id="rId11" Type="http://schemas.openxmlformats.org/officeDocument/2006/relationships/chart" Target="../charts/chart13.xml"/><Relationship Id="rId5" Type="http://schemas.openxmlformats.org/officeDocument/2006/relationships/image" Target="../media/image8.jpeg"/><Relationship Id="rId10" Type="http://schemas.openxmlformats.org/officeDocument/2006/relationships/image" Target="../media/image11.jpeg"/><Relationship Id="rId4" Type="http://schemas.openxmlformats.org/officeDocument/2006/relationships/hyperlink" Target="http://www.plasma-universe.com/File:Sun-corona.jpg" TargetMode="External"/><Relationship Id="rId9" Type="http://schemas.openxmlformats.org/officeDocument/2006/relationships/hyperlink" Target="http://www.google.co.kr/url?sa=i&amp;rct=j&amp;q=&amp;esrc=s&amp;source=images&amp;cd=&amp;cad=rja&amp;uact=8&amp;ved=0CAcQjRxqFQoTCLGArsHirMcCFSYbpgodP6AEZg&amp;url=http://www.dailymail.co.uk/sciencetech/article-2947873/What-striking-map-Thunderstorm-animation-reveals-five-lightning-bolts-hit-Earth-SECOND.html&amp;ei=GRLQVfGPFqa2mAW_wJKwBg&amp;bvm=bv.99804247,d.dGY&amp;psig=AFQjCNFvx3WbCfFuGVEAySv55Pth29x2fA&amp;ust=1439785678536108" TargetMode="External"/></Relationships>
</file>

<file path=ppt/slides/_rels/slide45.xml.rels><?xml version="1.0" encoding="UTF-8" standalone="yes"?>
<Relationships xmlns="http://schemas.openxmlformats.org/package/2006/relationships"><Relationship Id="rId8" Type="http://schemas.openxmlformats.org/officeDocument/2006/relationships/hyperlink" Target="http://www.google.co.kr/url?sa=i&amp;rct=j&amp;q=&amp;esrc=s&amp;source=images&amp;cd=&amp;cad=rja&amp;uact=8&amp;ved=0CAcQjRxqFQoTCP6s15DD-scCFQqPlAod0ZUB-Q&amp;url=http://www.dailymail.co.uk/sciencetech/article-2029731/Super-massive-black-hole-caught-shredding-star-pieces-time.html&amp;psig=AFQjCNErjeikOF3OkJN3N1D0xZWFtMfMPQ&amp;ust=1442457427065953" TargetMode="External"/><Relationship Id="rId3" Type="http://schemas.openxmlformats.org/officeDocument/2006/relationships/hyperlink" Target="http://www.google.co.kr/url?sa=i&amp;rct=j&amp;q=&amp;esrc=s&amp;source=images&amp;cd=&amp;cad=rja&amp;uact=8&amp;ved=0CAcQjRxqFQoTCLzbvMLGrMcCFWE0pgodS7EAQw&amp;url=http://www.lpp.fr/Our-research-in-a-few-words&amp;ei=v_TPVfz_HuHomAXL4oKYBA&amp;bvm=bv.99804247,d.dGY&amp;psig=AFQjCNHhTG667mbBkiPXmy2H7yeTr94O6w&amp;ust=1439778225912714" TargetMode="External"/><Relationship Id="rId7" Type="http://schemas.openxmlformats.org/officeDocument/2006/relationships/image" Target="../media/image9.jpeg"/><Relationship Id="rId12"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xml"/><Relationship Id="rId6" Type="http://schemas.openxmlformats.org/officeDocument/2006/relationships/image" Target="../media/image8.jpeg"/><Relationship Id="rId11" Type="http://schemas.openxmlformats.org/officeDocument/2006/relationships/image" Target="../media/image11.jpeg"/><Relationship Id="rId5" Type="http://schemas.openxmlformats.org/officeDocument/2006/relationships/hyperlink" Target="http://www.plasma-universe.com/File:Sun-corona.jpg" TargetMode="External"/><Relationship Id="rId10" Type="http://schemas.openxmlformats.org/officeDocument/2006/relationships/hyperlink" Target="http://www.google.co.kr/url?sa=i&amp;rct=j&amp;q=&amp;esrc=s&amp;source=images&amp;cd=&amp;cad=rja&amp;uact=8&amp;ved=0CAcQjRxqFQoTCLGArsHirMcCFSYbpgodP6AEZg&amp;url=http://www.dailymail.co.uk/sciencetech/article-2947873/What-striking-map-Thunderstorm-animation-reveals-five-lightning-bolts-hit-Earth-SECOND.html&amp;ei=GRLQVfGPFqa2mAW_wJKwBg&amp;bvm=bv.99804247,d.dGY&amp;psig=AFQjCNFvx3WbCfFuGVEAySv55Pth29x2fA&amp;ust=1439785678536108" TargetMode="External"/><Relationship Id="rId4" Type="http://schemas.openxmlformats.org/officeDocument/2006/relationships/image" Target="../media/image7.jpeg"/><Relationship Id="rId9" Type="http://schemas.openxmlformats.org/officeDocument/2006/relationships/image" Target="../media/image10.jpeg"/></Relationships>
</file>

<file path=ppt/slides/_rels/slide5.xml.rels><?xml version="1.0" encoding="UTF-8" standalone="yes"?>
<Relationships xmlns="http://schemas.openxmlformats.org/package/2006/relationships"><Relationship Id="rId8" Type="http://schemas.openxmlformats.org/officeDocument/2006/relationships/hyperlink" Target="http://www.google.co.kr/url?sa=i&amp;rct=j&amp;q=&amp;esrc=s&amp;source=images&amp;cd=&amp;cad=rja&amp;uact=8&amp;ved=0CAcQjRxqFQoTCP6s15DD-scCFQqPlAod0ZUB-Q&amp;url=http://www.dailymail.co.uk/sciencetech/article-2029731/Super-massive-black-hole-caught-shredding-star-pieces-time.html&amp;psig=AFQjCNErjeikOF3OkJN3N1D0xZWFtMfMPQ&amp;ust=1442457427065953" TargetMode="External"/><Relationship Id="rId13" Type="http://schemas.openxmlformats.org/officeDocument/2006/relationships/image" Target="../media/image13.png"/><Relationship Id="rId3" Type="http://schemas.openxmlformats.org/officeDocument/2006/relationships/hyperlink" Target="http://www.google.co.kr/url?sa=i&amp;rct=j&amp;q=&amp;esrc=s&amp;source=images&amp;cd=&amp;cad=rja&amp;uact=8&amp;ved=0CAcQjRxqFQoTCLzbvMLGrMcCFWE0pgodS7EAQw&amp;url=http://www.lpp.fr/Our-research-in-a-few-words&amp;ei=v_TPVfz_HuHomAXL4oKYBA&amp;bvm=bv.99804247,d.dGY&amp;psig=AFQjCNHhTG667mbBkiPXmy2H7yeTr94O6w&amp;ust=1439778225912714" TargetMode="External"/><Relationship Id="rId7" Type="http://schemas.openxmlformats.org/officeDocument/2006/relationships/image" Target="../media/image9.jpeg"/><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jpeg"/><Relationship Id="rId11" Type="http://schemas.openxmlformats.org/officeDocument/2006/relationships/image" Target="../media/image11.jpeg"/><Relationship Id="rId5" Type="http://schemas.openxmlformats.org/officeDocument/2006/relationships/hyperlink" Target="http://www.plasma-universe.com/File:Sun-corona.jpg" TargetMode="External"/><Relationship Id="rId15" Type="http://schemas.openxmlformats.org/officeDocument/2006/relationships/image" Target="../media/image14.png"/><Relationship Id="rId10" Type="http://schemas.openxmlformats.org/officeDocument/2006/relationships/hyperlink" Target="http://www.google.co.kr/url?sa=i&amp;rct=j&amp;q=&amp;esrc=s&amp;source=images&amp;cd=&amp;cad=rja&amp;uact=8&amp;ved=0CAcQjRxqFQoTCLGArsHirMcCFSYbpgodP6AEZg&amp;url=http://www.dailymail.co.uk/sciencetech/article-2947873/What-striking-map-Thunderstorm-animation-reveals-five-lightning-bolts-hit-Earth-SECOND.html&amp;ei=GRLQVfGPFqa2mAW_wJKwBg&amp;bvm=bv.99804247,d.dGY&amp;psig=AFQjCNFvx3WbCfFuGVEAySv55Pth29x2fA&amp;ust=1439785678536108" TargetMode="External"/><Relationship Id="rId4" Type="http://schemas.openxmlformats.org/officeDocument/2006/relationships/image" Target="../media/image7.jpeg"/><Relationship Id="rId9" Type="http://schemas.openxmlformats.org/officeDocument/2006/relationships/image" Target="../media/image10.jpeg"/><Relationship Id="rId14"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hyperlink" Target="http://www.google.co.kr/url?sa=i&amp;rct=j&amp;q=&amp;esrc=s&amp;source=images&amp;cd=&amp;cad=rja&amp;uact=8&amp;ved=0CAcQjRxqFQoTCP6s15DD-scCFQqPlAod0ZUB-Q&amp;url=http://www.dailymail.co.uk/sciencetech/article-2029731/Super-massive-black-hole-caught-shredding-star-pieces-time.html&amp;psig=AFQjCNErjeikOF3OkJN3N1D0xZWFtMfMPQ&amp;ust=1442457427065953" TargetMode="External"/><Relationship Id="rId3" Type="http://schemas.openxmlformats.org/officeDocument/2006/relationships/hyperlink" Target="http://www.google.co.kr/url?sa=i&amp;rct=j&amp;q=&amp;esrc=s&amp;source=images&amp;cd=&amp;cad=rja&amp;uact=8&amp;ved=0CAcQjRxqFQoTCLzbvMLGrMcCFWE0pgodS7EAQw&amp;url=http://www.lpp.fr/Our-research-in-a-few-words&amp;ei=v_TPVfz_HuHomAXL4oKYBA&amp;bvm=bv.99804247,d.dGY&amp;psig=AFQjCNHhTG667mbBkiPXmy2H7yeTr94O6w&amp;ust=1439778225912714" TargetMode="External"/><Relationship Id="rId7" Type="http://schemas.openxmlformats.org/officeDocument/2006/relationships/image" Target="../media/image9.jpe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8.jpeg"/><Relationship Id="rId11" Type="http://schemas.openxmlformats.org/officeDocument/2006/relationships/image" Target="../media/image11.jpeg"/><Relationship Id="rId5" Type="http://schemas.openxmlformats.org/officeDocument/2006/relationships/hyperlink" Target="http://www.plasma-universe.com/File:Sun-corona.jpg" TargetMode="External"/><Relationship Id="rId10" Type="http://schemas.openxmlformats.org/officeDocument/2006/relationships/hyperlink" Target="http://www.google.co.kr/url?sa=i&amp;rct=j&amp;q=&amp;esrc=s&amp;source=images&amp;cd=&amp;cad=rja&amp;uact=8&amp;ved=0CAcQjRxqFQoTCLGArsHirMcCFSYbpgodP6AEZg&amp;url=http://www.dailymail.co.uk/sciencetech/article-2947873/What-striking-map-Thunderstorm-animation-reveals-five-lightning-bolts-hit-Earth-SECOND.html&amp;ei=GRLQVfGPFqa2mAW_wJKwBg&amp;bvm=bv.99804247,d.dGY&amp;psig=AFQjCNFvx3WbCfFuGVEAySv55Pth29x2fA&amp;ust=1439785678536108" TargetMode="External"/><Relationship Id="rId4" Type="http://schemas.openxmlformats.org/officeDocument/2006/relationships/image" Target="../media/image7.jpeg"/><Relationship Id="rId9" Type="http://schemas.openxmlformats.org/officeDocument/2006/relationships/image" Target="../media/image10.jpeg"/></Relationships>
</file>

<file path=ppt/slides/_rels/slide7.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8.jpeg"/><Relationship Id="rId3" Type="http://schemas.openxmlformats.org/officeDocument/2006/relationships/image" Target="../media/image7.jpeg"/><Relationship Id="rId7" Type="http://schemas.openxmlformats.org/officeDocument/2006/relationships/hyperlink" Target="http://www.google.co.kr/url?sa=i&amp;rct=j&amp;q=&amp;esrc=s&amp;source=images&amp;cd=&amp;cad=rja&amp;uact=8&amp;ved=0CAcQjRxqFQoTCP6s15DD-scCFQqPlAod0ZUB-Q&amp;url=http://www.dailymail.co.uk/sciencetech/article-2029731/Super-massive-black-hole-caught-shredding-star-pieces-time.html&amp;psig=AFQjCNErjeikOF3OkJN3N1D0xZWFtMfMPQ&amp;ust=1442457427065953" TargetMode="External"/><Relationship Id="rId12" Type="http://schemas.openxmlformats.org/officeDocument/2006/relationships/image" Target="../media/image17.jpeg"/><Relationship Id="rId2" Type="http://schemas.openxmlformats.org/officeDocument/2006/relationships/hyperlink" Target="http://www.google.co.kr/url?sa=i&amp;rct=j&amp;q=&amp;esrc=s&amp;source=images&amp;cd=&amp;cad=rja&amp;uact=8&amp;ved=0CAcQjRxqFQoTCLzbvMLGrMcCFWE0pgodS7EAQw&amp;url=http://www.lpp.fr/Our-research-in-a-few-words&amp;ei=v_TPVfz_HuHomAXL4oKYBA&amp;bvm=bv.99804247,d.dGY&amp;psig=AFQjCNHhTG667mbBkiPXmy2H7yeTr94O6w&amp;ust=1439778225912714" TargetMode="External"/><Relationship Id="rId1" Type="http://schemas.openxmlformats.org/officeDocument/2006/relationships/slideLayout" Target="../slideLayouts/slideLayout1.xml"/><Relationship Id="rId6" Type="http://schemas.openxmlformats.org/officeDocument/2006/relationships/image" Target="../media/image9.jpeg"/><Relationship Id="rId11" Type="http://schemas.openxmlformats.org/officeDocument/2006/relationships/image" Target="../media/image16.jpeg"/><Relationship Id="rId5" Type="http://schemas.openxmlformats.org/officeDocument/2006/relationships/image" Target="../media/image8.jpeg"/><Relationship Id="rId10" Type="http://schemas.openxmlformats.org/officeDocument/2006/relationships/image" Target="../media/image11.jpeg"/><Relationship Id="rId4" Type="http://schemas.openxmlformats.org/officeDocument/2006/relationships/hyperlink" Target="http://www.plasma-universe.com/File:Sun-corona.jpg" TargetMode="External"/><Relationship Id="rId9" Type="http://schemas.openxmlformats.org/officeDocument/2006/relationships/hyperlink" Target="http://www.google.co.kr/url?sa=i&amp;rct=j&amp;q=&amp;esrc=s&amp;source=images&amp;cd=&amp;cad=rja&amp;uact=8&amp;ved=0CAcQjRxqFQoTCLGArsHirMcCFSYbpgodP6AEZg&amp;url=http://www.dailymail.co.uk/sciencetech/article-2947873/What-striking-map-Thunderstorm-animation-reveals-five-lightning-bolts-hit-Earth-SECOND.html&amp;ei=GRLQVfGPFqa2mAW_wJKwBg&amp;bvm=bv.99804247,d.dGY&amp;psig=AFQjCNFvx3WbCfFuGVEAySv55Pth29x2fA&amp;ust=1439785678536108" TargetMode="External"/><Relationship Id="rId14" Type="http://schemas.openxmlformats.org/officeDocument/2006/relationships/image" Target="../media/image19.jpeg"/></Relationships>
</file>

<file path=ppt/slides/_rels/slide8.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21.png"/><Relationship Id="rId3" Type="http://schemas.openxmlformats.org/officeDocument/2006/relationships/image" Target="../media/image7.jpeg"/><Relationship Id="rId7" Type="http://schemas.openxmlformats.org/officeDocument/2006/relationships/hyperlink" Target="http://www.google.co.kr/url?sa=i&amp;rct=j&amp;q=&amp;esrc=s&amp;source=images&amp;cd=&amp;cad=rja&amp;uact=8&amp;ved=0CAcQjRxqFQoTCP6s15DD-scCFQqPlAod0ZUB-Q&amp;url=http://www.dailymail.co.uk/sciencetech/article-2029731/Super-massive-black-hole-caught-shredding-star-pieces-time.html&amp;psig=AFQjCNErjeikOF3OkJN3N1D0xZWFtMfMPQ&amp;ust=1442457427065953" TargetMode="External"/><Relationship Id="rId12" Type="http://schemas.microsoft.com/office/2007/relationships/hdphoto" Target="../media/hdphoto3.wdp"/><Relationship Id="rId2" Type="http://schemas.openxmlformats.org/officeDocument/2006/relationships/hyperlink" Target="http://www.google.co.kr/url?sa=i&amp;rct=j&amp;q=&amp;esrc=s&amp;source=images&amp;cd=&amp;cad=rja&amp;uact=8&amp;ved=0CAcQjRxqFQoTCLzbvMLGrMcCFWE0pgodS7EAQw&amp;url=http://www.lpp.fr/Our-research-in-a-few-words&amp;ei=v_TPVfz_HuHomAXL4oKYBA&amp;bvm=bv.99804247,d.dGY&amp;psig=AFQjCNHhTG667mbBkiPXmy2H7yeTr94O6w&amp;ust=1439778225912714" TargetMode="External"/><Relationship Id="rId1" Type="http://schemas.openxmlformats.org/officeDocument/2006/relationships/slideLayout" Target="../slideLayouts/slideLayout1.xml"/><Relationship Id="rId6" Type="http://schemas.openxmlformats.org/officeDocument/2006/relationships/image" Target="../media/image9.jpeg"/><Relationship Id="rId11" Type="http://schemas.openxmlformats.org/officeDocument/2006/relationships/image" Target="../media/image20.png"/><Relationship Id="rId5" Type="http://schemas.openxmlformats.org/officeDocument/2006/relationships/image" Target="../media/image8.jpeg"/><Relationship Id="rId15" Type="http://schemas.openxmlformats.org/officeDocument/2006/relationships/image" Target="../media/image23.png"/><Relationship Id="rId10" Type="http://schemas.openxmlformats.org/officeDocument/2006/relationships/image" Target="../media/image11.jpeg"/><Relationship Id="rId4" Type="http://schemas.openxmlformats.org/officeDocument/2006/relationships/hyperlink" Target="http://www.plasma-universe.com/File:Sun-corona.jpg" TargetMode="External"/><Relationship Id="rId9" Type="http://schemas.openxmlformats.org/officeDocument/2006/relationships/hyperlink" Target="http://www.google.co.kr/url?sa=i&amp;rct=j&amp;q=&amp;esrc=s&amp;source=images&amp;cd=&amp;cad=rja&amp;uact=8&amp;ved=0CAcQjRxqFQoTCLGArsHirMcCFSYbpgodP6AEZg&amp;url=http://www.dailymail.co.uk/sciencetech/article-2947873/What-striking-map-Thunderstorm-animation-reveals-five-lightning-bolts-hit-Earth-SECOND.html&amp;ei=GRLQVfGPFqa2mAW_wJKwBg&amp;bvm=bv.99804247,d.dGY&amp;psig=AFQjCNFvx3WbCfFuGVEAySv55Pth29x2fA&amp;ust=1439785678536108" TargetMode="External"/><Relationship Id="rId14"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직사각형 7"/>
          <p:cNvSpPr/>
          <p:nvPr/>
        </p:nvSpPr>
        <p:spPr>
          <a:xfrm>
            <a:off x="0" y="-1"/>
            <a:ext cx="9721850" cy="648017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5" name="그림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8338"/>
            <a:ext cx="9721850" cy="6498514"/>
          </a:xfrm>
          <a:prstGeom prst="rect">
            <a:avLst/>
          </a:prstGeom>
        </p:spPr>
      </p:pic>
      <p:sp>
        <p:nvSpPr>
          <p:cNvPr id="10" name="TextBox 9"/>
          <p:cNvSpPr txBox="1"/>
          <p:nvPr/>
        </p:nvSpPr>
        <p:spPr>
          <a:xfrm>
            <a:off x="5581005" y="2485454"/>
            <a:ext cx="3435834" cy="538609"/>
          </a:xfrm>
          <a:prstGeom prst="rect">
            <a:avLst/>
          </a:prstGeom>
          <a:noFill/>
        </p:spPr>
        <p:txBody>
          <a:bodyPr wrap="square" rtlCol="0">
            <a:spAutoFit/>
          </a:bodyPr>
          <a:lstStyle/>
          <a:p>
            <a:r>
              <a:rPr lang="en-US" altLang="ko-KR" sz="1200" dirty="0">
                <a:solidFill>
                  <a:srgbClr val="F7CAC9"/>
                </a:solidFill>
                <a:latin typeface="Dinlig" pitchFamily="2" charset="0"/>
              </a:rPr>
              <a:t>Shower your </a:t>
            </a:r>
            <a:r>
              <a:rPr lang="en-US" altLang="ko-KR" sz="1200" dirty="0" smtClean="0">
                <a:solidFill>
                  <a:srgbClr val="F7CAC9"/>
                </a:solidFill>
                <a:latin typeface="Dinlig" pitchFamily="2" charset="0"/>
              </a:rPr>
              <a:t>skin with </a:t>
            </a:r>
            <a:r>
              <a:rPr lang="en-US" altLang="ko-KR" sz="1200" dirty="0">
                <a:solidFill>
                  <a:srgbClr val="F7CAC9"/>
                </a:solidFill>
                <a:latin typeface="Dinlig" pitchFamily="2" charset="0"/>
              </a:rPr>
              <a:t>next </a:t>
            </a:r>
            <a:r>
              <a:rPr lang="en-US" altLang="ko-KR" sz="1200" dirty="0" smtClean="0">
                <a:solidFill>
                  <a:srgbClr val="F7CAC9"/>
                </a:solidFill>
                <a:latin typeface="Dinlig" pitchFamily="2" charset="0"/>
              </a:rPr>
              <a:t>generation</a:t>
            </a:r>
          </a:p>
          <a:p>
            <a:r>
              <a:rPr lang="en-US" altLang="ko-KR" sz="1600" dirty="0" smtClean="0">
                <a:solidFill>
                  <a:srgbClr val="F7CAC9"/>
                </a:solidFill>
                <a:latin typeface="Dinreg" pitchFamily="2" charset="0"/>
              </a:rPr>
              <a:t>Plasma Technology.</a:t>
            </a:r>
          </a:p>
        </p:txBody>
      </p:sp>
      <p:grpSp>
        <p:nvGrpSpPr>
          <p:cNvPr id="20" name="그룹 19"/>
          <p:cNvGrpSpPr/>
          <p:nvPr/>
        </p:nvGrpSpPr>
        <p:grpSpPr>
          <a:xfrm>
            <a:off x="1634922" y="2210876"/>
            <a:ext cx="2492052" cy="1245235"/>
            <a:chOff x="1583183" y="2302428"/>
            <a:chExt cx="2452937" cy="1225690"/>
          </a:xfrm>
        </p:grpSpPr>
        <p:pic>
          <p:nvPicPr>
            <p:cNvPr id="11" name="그림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3183" y="2302428"/>
              <a:ext cx="2452937" cy="1225690"/>
            </a:xfrm>
            <a:prstGeom prst="rect">
              <a:avLst/>
            </a:prstGeom>
          </p:spPr>
        </p:pic>
        <p:cxnSp>
          <p:nvCxnSpPr>
            <p:cNvPr id="12" name="직선 연결선 11"/>
            <p:cNvCxnSpPr/>
            <p:nvPr/>
          </p:nvCxnSpPr>
          <p:spPr>
            <a:xfrm>
              <a:off x="1764581" y="3151878"/>
              <a:ext cx="2088232" cy="0"/>
            </a:xfrm>
            <a:prstGeom prst="line">
              <a:avLst/>
            </a:prstGeom>
            <a:ln w="3175">
              <a:solidFill>
                <a:srgbClr val="F7CAC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639734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그룹 15"/>
          <p:cNvGrpSpPr/>
          <p:nvPr/>
        </p:nvGrpSpPr>
        <p:grpSpPr>
          <a:xfrm>
            <a:off x="-41413905" y="1439887"/>
            <a:ext cx="34314263" cy="5264968"/>
            <a:chOff x="1115616" y="4868981"/>
            <a:chExt cx="5378798" cy="852335"/>
          </a:xfrm>
        </p:grpSpPr>
        <p:pic>
          <p:nvPicPr>
            <p:cNvPr id="18" name="Picture 4" descr="http://www.lpp.fr/local/cache-vignettes/L471xH453/nebuleuse-3-1086e.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13094" y="4869120"/>
              <a:ext cx="886056" cy="85219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http://www.plasma-universe.com/images/thumb/0/0e/Sun-corona.jpg/400px-Sun-corona.jpg">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20953" y="4869120"/>
              <a:ext cx="962931" cy="85219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http://i.dailymail.co.uk/i/pix/2010/06/21/article-1288284-0A218E7C000005DC-13_964x64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05687" y="4868981"/>
              <a:ext cx="1283828" cy="85233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i.dailymail.co.uk/i/pix/2011/08/24/article-2029731-0D8E885F00000578-303_634x617.jp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15616" y="4869121"/>
              <a:ext cx="875675" cy="85219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i.dailymail.co.uk/i/pix/2015/02/10/258AC13A00000578-2947873-Researchers_at_Tel_Aviv_University_in_Israel_have_created_a_map_-a-134_1423586635718.jp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211318" y="4868981"/>
              <a:ext cx="1283096" cy="852196"/>
            </a:xfrm>
            <a:prstGeom prst="rect">
              <a:avLst/>
            </a:prstGeom>
            <a:noFill/>
            <a:extLst>
              <a:ext uri="{909E8E84-426E-40DD-AFC4-6F175D3DCCD1}">
                <a14:hiddenFill xmlns:a14="http://schemas.microsoft.com/office/drawing/2010/main">
                  <a:solidFill>
                    <a:srgbClr val="FFFFFF"/>
                  </a:solidFill>
                </a14:hiddenFill>
              </a:ext>
            </a:extLst>
          </p:spPr>
        </p:pic>
      </p:grpSp>
      <p:sp>
        <p:nvSpPr>
          <p:cNvPr id="87" name="TextBox 86"/>
          <p:cNvSpPr txBox="1"/>
          <p:nvPr/>
        </p:nvSpPr>
        <p:spPr>
          <a:xfrm>
            <a:off x="2556669" y="1787499"/>
            <a:ext cx="5760640" cy="600164"/>
          </a:xfrm>
          <a:prstGeom prst="rect">
            <a:avLst/>
          </a:prstGeom>
          <a:noFill/>
        </p:spPr>
        <p:txBody>
          <a:bodyPr wrap="square" rtlCol="0">
            <a:spAutoFit/>
          </a:bodyPr>
          <a:lstStyle/>
          <a:p>
            <a:r>
              <a:rPr lang="en-US" altLang="ko-KR" sz="3300" dirty="0">
                <a:solidFill>
                  <a:srgbClr val="C00000"/>
                </a:solidFill>
                <a:latin typeface="나눔고딕 Light" panose="020D0904000000000000" pitchFamily="50" charset="-127"/>
                <a:ea typeface="나눔고딕 Light" panose="020D0904000000000000" pitchFamily="50" charset="-127"/>
              </a:rPr>
              <a:t>PLASMA SHOWER</a:t>
            </a:r>
            <a:endParaRPr lang="ko-KR" altLang="en-US" sz="3300" dirty="0">
              <a:solidFill>
                <a:srgbClr val="C00000"/>
              </a:solidFill>
              <a:latin typeface="나눔고딕 Light" panose="020D0904000000000000" pitchFamily="50" charset="-127"/>
              <a:ea typeface="나눔고딕 Light" panose="020D0904000000000000" pitchFamily="50" charset="-127"/>
            </a:endParaRPr>
          </a:p>
        </p:txBody>
      </p:sp>
      <p:sp>
        <p:nvSpPr>
          <p:cNvPr id="79" name="TextBox 78"/>
          <p:cNvSpPr txBox="1"/>
          <p:nvPr/>
        </p:nvSpPr>
        <p:spPr>
          <a:xfrm>
            <a:off x="2484661" y="4356217"/>
            <a:ext cx="1336697" cy="261610"/>
          </a:xfrm>
          <a:prstGeom prst="rect">
            <a:avLst/>
          </a:prstGeom>
          <a:noFill/>
        </p:spPr>
        <p:txBody>
          <a:bodyPr wrap="square" rtlCol="0">
            <a:spAutoFit/>
          </a:bodyPr>
          <a:lstStyle/>
          <a:p>
            <a:pPr algn="ctr"/>
            <a:r>
              <a:rPr lang="en-US" altLang="ko-KR" sz="1100" dirty="0">
                <a:solidFill>
                  <a:srgbClr val="C00000"/>
                </a:solidFill>
                <a:latin typeface="나눔고딕 ExtraBold" panose="020D0904000000000000" pitchFamily="50" charset="-127"/>
                <a:ea typeface="나눔고딕 ExtraBold" panose="020D0904000000000000" pitchFamily="50" charset="-127"/>
              </a:rPr>
              <a:t>TDDS</a:t>
            </a:r>
            <a:endParaRPr lang="ko-KR" altLang="en-US" sz="1100" dirty="0">
              <a:solidFill>
                <a:srgbClr val="C00000"/>
              </a:solidFill>
              <a:latin typeface="나눔고딕 ExtraBold" panose="020D0904000000000000" pitchFamily="50" charset="-127"/>
              <a:ea typeface="나눔고딕 ExtraBold" panose="020D0904000000000000" pitchFamily="50" charset="-127"/>
            </a:endParaRPr>
          </a:p>
        </p:txBody>
      </p:sp>
      <p:sp>
        <p:nvSpPr>
          <p:cNvPr id="83" name="직사각형 82"/>
          <p:cNvSpPr/>
          <p:nvPr/>
        </p:nvSpPr>
        <p:spPr>
          <a:xfrm>
            <a:off x="2484661" y="4727663"/>
            <a:ext cx="1336697" cy="779059"/>
          </a:xfrm>
          <a:prstGeom prst="rect">
            <a:avLst/>
          </a:prstGeom>
        </p:spPr>
        <p:txBody>
          <a:bodyPr wrap="square">
            <a:spAutoFit/>
          </a:bodyPr>
          <a:lstStyle/>
          <a:p>
            <a:pPr algn="ctr">
              <a:lnSpc>
                <a:spcPct val="130000"/>
              </a:lnSpc>
            </a:pPr>
            <a:r>
              <a:rPr lang="en-US" altLang="ko-KR" sz="700" dirty="0">
                <a:solidFill>
                  <a:schemeClr val="tx1">
                    <a:lumMod val="75000"/>
                    <a:lumOff val="25000"/>
                  </a:schemeClr>
                </a:solidFill>
                <a:latin typeface="나눔고딕" panose="020D0604000000000000" pitchFamily="50" charset="-127"/>
                <a:ea typeface="나눔고딕" panose="020D0604000000000000" pitchFamily="50" charset="-127"/>
              </a:rPr>
              <a:t>Inducing amazing absorption by breaking the Cell Adhesion Molecules(CAMs) that connect the skin cell</a:t>
            </a:r>
          </a:p>
        </p:txBody>
      </p:sp>
      <p:sp>
        <p:nvSpPr>
          <p:cNvPr id="94" name="직사각형 93"/>
          <p:cNvSpPr/>
          <p:nvPr/>
        </p:nvSpPr>
        <p:spPr>
          <a:xfrm>
            <a:off x="2607927" y="2507579"/>
            <a:ext cx="6537747" cy="732508"/>
          </a:xfrm>
          <a:prstGeom prst="rect">
            <a:avLst/>
          </a:prstGeom>
        </p:spPr>
        <p:txBody>
          <a:bodyPr wrap="square">
            <a:spAutoFit/>
          </a:bodyPr>
          <a:lstStyle/>
          <a:p>
            <a:pPr lvl="0">
              <a:lnSpc>
                <a:spcPct val="130000"/>
              </a:lnSpc>
            </a:pPr>
            <a:r>
              <a:rPr lang="en-US" altLang="ko-KR" sz="800" dirty="0" smtClean="0">
                <a:solidFill>
                  <a:srgbClr val="C00000"/>
                </a:solidFill>
                <a:latin typeface="나눔고딕" panose="020D0604000000000000" pitchFamily="50" charset="-127"/>
                <a:ea typeface="나눔고딕" panose="020D0604000000000000" pitchFamily="50" charset="-127"/>
              </a:rPr>
              <a:t>Plasma </a:t>
            </a:r>
            <a:r>
              <a:rPr lang="en-US" altLang="ko-KR" sz="800" dirty="0">
                <a:solidFill>
                  <a:srgbClr val="C00000"/>
                </a:solidFill>
                <a:latin typeface="나눔고딕" panose="020D0604000000000000" pitchFamily="50" charset="-127"/>
                <a:ea typeface="나눔고딕" panose="020D0604000000000000" pitchFamily="50" charset="-127"/>
              </a:rPr>
              <a:t>shower removes the bacteria and helps absorb essential drug to the skin tissue. A strong low-temperature atmospheric plasma on the surface of the skin sterilize the skin and the ionized radicals stimulates the skin treatment process such as skin regeneration, </a:t>
            </a:r>
            <a:endParaRPr lang="en-US" altLang="ko-KR" sz="800" dirty="0" smtClean="0">
              <a:solidFill>
                <a:srgbClr val="C00000"/>
              </a:solidFill>
              <a:latin typeface="나눔고딕" panose="020D0604000000000000" pitchFamily="50" charset="-127"/>
              <a:ea typeface="나눔고딕" panose="020D0604000000000000" pitchFamily="50" charset="-127"/>
            </a:endParaRPr>
          </a:p>
          <a:p>
            <a:pPr lvl="0">
              <a:lnSpc>
                <a:spcPct val="130000"/>
              </a:lnSpc>
            </a:pPr>
            <a:r>
              <a:rPr lang="en-US" altLang="ko-KR" sz="800" dirty="0" smtClean="0">
                <a:solidFill>
                  <a:srgbClr val="C00000"/>
                </a:solidFill>
                <a:latin typeface="나눔고딕" panose="020D0604000000000000" pitchFamily="50" charset="-127"/>
                <a:ea typeface="나눔고딕" panose="020D0604000000000000" pitchFamily="50" charset="-127"/>
              </a:rPr>
              <a:t>anti-bacteria</a:t>
            </a:r>
            <a:r>
              <a:rPr lang="en-US" altLang="ko-KR" sz="800" dirty="0">
                <a:solidFill>
                  <a:srgbClr val="C00000"/>
                </a:solidFill>
                <a:latin typeface="나눔고딕" panose="020D0604000000000000" pitchFamily="50" charset="-127"/>
                <a:ea typeface="나눔고딕" panose="020D0604000000000000" pitchFamily="50" charset="-127"/>
              </a:rPr>
              <a:t>, TDDS (Transdermal Drug Delivery System), skin whitening and collagen generation.</a:t>
            </a:r>
          </a:p>
          <a:p>
            <a:pPr lvl="0">
              <a:lnSpc>
                <a:spcPct val="130000"/>
              </a:lnSpc>
            </a:pPr>
            <a:endParaRPr lang="en-US" altLang="ko-KR" sz="800" dirty="0">
              <a:solidFill>
                <a:srgbClr val="C00000"/>
              </a:solidFill>
              <a:latin typeface="나눔고딕" panose="020D0604000000000000" pitchFamily="50" charset="-127"/>
              <a:ea typeface="나눔고딕" panose="020D0604000000000000" pitchFamily="50" charset="-127"/>
            </a:endParaRPr>
          </a:p>
        </p:txBody>
      </p:sp>
      <p:grpSp>
        <p:nvGrpSpPr>
          <p:cNvPr id="7" name="그룹 6"/>
          <p:cNvGrpSpPr/>
          <p:nvPr/>
        </p:nvGrpSpPr>
        <p:grpSpPr>
          <a:xfrm>
            <a:off x="3996829" y="3443485"/>
            <a:ext cx="3384376" cy="2172866"/>
            <a:chOff x="3924821" y="3275927"/>
            <a:chExt cx="3384376" cy="2244619"/>
          </a:xfrm>
        </p:grpSpPr>
        <p:cxnSp>
          <p:nvCxnSpPr>
            <p:cNvPr id="98" name="직선 연결선 97"/>
            <p:cNvCxnSpPr/>
            <p:nvPr/>
          </p:nvCxnSpPr>
          <p:spPr>
            <a:xfrm flipV="1">
              <a:off x="3924821" y="3275927"/>
              <a:ext cx="0" cy="2208451"/>
            </a:xfrm>
            <a:prstGeom prst="line">
              <a:avLst/>
            </a:prstGeom>
            <a:ln w="952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9" name="직선 연결선 98"/>
            <p:cNvCxnSpPr/>
            <p:nvPr/>
          </p:nvCxnSpPr>
          <p:spPr>
            <a:xfrm flipV="1">
              <a:off x="5653013" y="3312095"/>
              <a:ext cx="0" cy="2208451"/>
            </a:xfrm>
            <a:prstGeom prst="line">
              <a:avLst/>
            </a:prstGeom>
            <a:ln w="952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0" name="직선 연결선 99"/>
            <p:cNvCxnSpPr/>
            <p:nvPr/>
          </p:nvCxnSpPr>
          <p:spPr>
            <a:xfrm flipV="1">
              <a:off x="7309197" y="3312095"/>
              <a:ext cx="0" cy="2208451"/>
            </a:xfrm>
            <a:prstGeom prst="line">
              <a:avLst/>
            </a:prstGeom>
            <a:ln w="952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37" name="그룹 36"/>
          <p:cNvGrpSpPr/>
          <p:nvPr/>
        </p:nvGrpSpPr>
        <p:grpSpPr>
          <a:xfrm>
            <a:off x="2793062" y="3493178"/>
            <a:ext cx="719893" cy="719893"/>
            <a:chOff x="1249796" y="4115387"/>
            <a:chExt cx="856558" cy="856558"/>
          </a:xfrm>
        </p:grpSpPr>
        <p:sp>
          <p:nvSpPr>
            <p:cNvPr id="38" name="타원 37"/>
            <p:cNvSpPr/>
            <p:nvPr/>
          </p:nvSpPr>
          <p:spPr>
            <a:xfrm>
              <a:off x="1249796" y="4115387"/>
              <a:ext cx="856558" cy="856558"/>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39" name="Picture 4" descr="absorb icon에 대한 이미지 검색결과"/>
            <p:cNvPicPr>
              <a:picLocks noChangeAspect="1" noChangeArrowheads="1"/>
            </p:cNvPicPr>
            <p:nvPr/>
          </p:nvPicPr>
          <p:blipFill>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46148" y="4181950"/>
              <a:ext cx="661555" cy="661555"/>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TextBox 40"/>
          <p:cNvSpPr txBox="1"/>
          <p:nvPr/>
        </p:nvSpPr>
        <p:spPr>
          <a:xfrm>
            <a:off x="4068837" y="4349972"/>
            <a:ext cx="1584176" cy="261610"/>
          </a:xfrm>
          <a:prstGeom prst="rect">
            <a:avLst/>
          </a:prstGeom>
          <a:noFill/>
        </p:spPr>
        <p:txBody>
          <a:bodyPr wrap="square" rtlCol="0">
            <a:spAutoFit/>
          </a:bodyPr>
          <a:lstStyle/>
          <a:p>
            <a:pPr algn="ctr"/>
            <a:r>
              <a:rPr lang="en-US" altLang="ko-KR" sz="1100" dirty="0">
                <a:solidFill>
                  <a:srgbClr val="C00000"/>
                </a:solidFill>
                <a:latin typeface="나눔고딕 ExtraBold" panose="020D0904000000000000" pitchFamily="50" charset="-127"/>
                <a:ea typeface="나눔고딕 ExtraBold" panose="020D0904000000000000" pitchFamily="50" charset="-127"/>
              </a:rPr>
              <a:t>Toning Effect</a:t>
            </a:r>
            <a:endParaRPr lang="ko-KR" altLang="en-US" sz="1100" dirty="0">
              <a:solidFill>
                <a:srgbClr val="C00000"/>
              </a:solidFill>
              <a:latin typeface="나눔고딕 ExtraBold" panose="020D0904000000000000" pitchFamily="50" charset="-127"/>
              <a:ea typeface="나눔고딕 ExtraBold" panose="020D0904000000000000" pitchFamily="50" charset="-127"/>
            </a:endParaRPr>
          </a:p>
        </p:txBody>
      </p:sp>
      <p:sp>
        <p:nvSpPr>
          <p:cNvPr id="42" name="TextBox 41"/>
          <p:cNvSpPr txBox="1"/>
          <p:nvPr/>
        </p:nvSpPr>
        <p:spPr>
          <a:xfrm>
            <a:off x="5653013" y="4349972"/>
            <a:ext cx="1800200" cy="261610"/>
          </a:xfrm>
          <a:prstGeom prst="rect">
            <a:avLst/>
          </a:prstGeom>
          <a:noFill/>
        </p:spPr>
        <p:txBody>
          <a:bodyPr wrap="square" rtlCol="0">
            <a:spAutoFit/>
          </a:bodyPr>
          <a:lstStyle/>
          <a:p>
            <a:pPr algn="ctr"/>
            <a:r>
              <a:rPr lang="en-US" altLang="ko-KR" sz="1100" dirty="0">
                <a:solidFill>
                  <a:srgbClr val="C00000"/>
                </a:solidFill>
                <a:latin typeface="나눔고딕 ExtraBold" panose="020D0904000000000000" pitchFamily="50" charset="-127"/>
                <a:ea typeface="나눔고딕 ExtraBold" panose="020D0904000000000000" pitchFamily="50" charset="-127"/>
              </a:rPr>
              <a:t>Sterilization</a:t>
            </a:r>
            <a:endParaRPr lang="ko-KR" altLang="en-US" sz="1100" dirty="0">
              <a:solidFill>
                <a:srgbClr val="C00000"/>
              </a:solidFill>
              <a:latin typeface="나눔고딕 ExtraBold" panose="020D0904000000000000" pitchFamily="50" charset="-127"/>
              <a:ea typeface="나눔고딕 ExtraBold" panose="020D0904000000000000" pitchFamily="50" charset="-127"/>
            </a:endParaRPr>
          </a:p>
        </p:txBody>
      </p:sp>
      <p:sp>
        <p:nvSpPr>
          <p:cNvPr id="43" name="TextBox 42"/>
          <p:cNvSpPr txBox="1"/>
          <p:nvPr/>
        </p:nvSpPr>
        <p:spPr>
          <a:xfrm>
            <a:off x="7526714" y="4349972"/>
            <a:ext cx="1510675" cy="261610"/>
          </a:xfrm>
          <a:prstGeom prst="rect">
            <a:avLst/>
          </a:prstGeom>
          <a:noFill/>
        </p:spPr>
        <p:txBody>
          <a:bodyPr wrap="square" rtlCol="0">
            <a:spAutoFit/>
          </a:bodyPr>
          <a:lstStyle/>
          <a:p>
            <a:pPr algn="ctr"/>
            <a:r>
              <a:rPr lang="en-US" altLang="ko-KR" sz="1100" dirty="0">
                <a:solidFill>
                  <a:srgbClr val="C00000"/>
                </a:solidFill>
                <a:latin typeface="나눔고딕 ExtraBold" panose="020D0904000000000000" pitchFamily="50" charset="-127"/>
                <a:ea typeface="나눔고딕 ExtraBold" panose="020D0904000000000000" pitchFamily="50" charset="-127"/>
              </a:rPr>
              <a:t>Skin Regeneration</a:t>
            </a:r>
            <a:endParaRPr lang="ko-KR" altLang="en-US" sz="1100" dirty="0">
              <a:solidFill>
                <a:srgbClr val="C00000"/>
              </a:solidFill>
              <a:latin typeface="나눔고딕 ExtraBold" panose="020D0904000000000000" pitchFamily="50" charset="-127"/>
              <a:ea typeface="나눔고딕 ExtraBold" panose="020D0904000000000000" pitchFamily="50" charset="-127"/>
            </a:endParaRPr>
          </a:p>
        </p:txBody>
      </p:sp>
      <p:sp>
        <p:nvSpPr>
          <p:cNvPr id="44" name="직사각형 43"/>
          <p:cNvSpPr/>
          <p:nvPr/>
        </p:nvSpPr>
        <p:spPr>
          <a:xfrm>
            <a:off x="4192577" y="4694506"/>
            <a:ext cx="1336697" cy="919098"/>
          </a:xfrm>
          <a:prstGeom prst="rect">
            <a:avLst/>
          </a:prstGeom>
        </p:spPr>
        <p:txBody>
          <a:bodyPr wrap="square">
            <a:spAutoFit/>
          </a:bodyPr>
          <a:lstStyle/>
          <a:p>
            <a:pPr algn="ctr">
              <a:lnSpc>
                <a:spcPct val="130000"/>
              </a:lnSpc>
            </a:pPr>
            <a:r>
              <a:rPr lang="en-US" altLang="ko-KR" sz="700" dirty="0">
                <a:solidFill>
                  <a:schemeClr val="tx1">
                    <a:lumMod val="75000"/>
                    <a:lumOff val="25000"/>
                  </a:schemeClr>
                </a:solidFill>
                <a:latin typeface="나눔고딕" panose="020D0604000000000000" pitchFamily="50" charset="-127"/>
                <a:ea typeface="나눔고딕" panose="020D0604000000000000" pitchFamily="50" charset="-127"/>
              </a:rPr>
              <a:t>Anti-pigmentation effect through suppressing melanin pigment and strengthening the absorption of anti-pigmentation cosmetics</a:t>
            </a:r>
          </a:p>
        </p:txBody>
      </p:sp>
      <p:sp>
        <p:nvSpPr>
          <p:cNvPr id="45" name="직사각형 44"/>
          <p:cNvSpPr/>
          <p:nvPr/>
        </p:nvSpPr>
        <p:spPr>
          <a:xfrm>
            <a:off x="5884765" y="4707573"/>
            <a:ext cx="1336697" cy="639021"/>
          </a:xfrm>
          <a:prstGeom prst="rect">
            <a:avLst/>
          </a:prstGeom>
        </p:spPr>
        <p:txBody>
          <a:bodyPr wrap="square">
            <a:spAutoFit/>
          </a:bodyPr>
          <a:lstStyle/>
          <a:p>
            <a:pPr algn="ctr">
              <a:lnSpc>
                <a:spcPct val="130000"/>
              </a:lnSpc>
            </a:pPr>
            <a:r>
              <a:rPr lang="en-US" altLang="ko-KR" sz="700" dirty="0">
                <a:solidFill>
                  <a:schemeClr val="tx1">
                    <a:lumMod val="75000"/>
                    <a:lumOff val="25000"/>
                  </a:schemeClr>
                </a:solidFill>
                <a:latin typeface="나눔고딕" panose="020D0604000000000000" pitchFamily="50" charset="-127"/>
                <a:ea typeface="나눔고딕" panose="020D0604000000000000" pitchFamily="50" charset="-127"/>
              </a:rPr>
              <a:t>Sterilize bacteria which cause various skin problems with powerful sterilization power</a:t>
            </a:r>
          </a:p>
        </p:txBody>
      </p:sp>
      <p:sp>
        <p:nvSpPr>
          <p:cNvPr id="46" name="직사각형 45"/>
          <p:cNvSpPr/>
          <p:nvPr/>
        </p:nvSpPr>
        <p:spPr>
          <a:xfrm>
            <a:off x="7613703" y="4707573"/>
            <a:ext cx="1336697" cy="498983"/>
          </a:xfrm>
          <a:prstGeom prst="rect">
            <a:avLst/>
          </a:prstGeom>
        </p:spPr>
        <p:txBody>
          <a:bodyPr wrap="square">
            <a:spAutoFit/>
          </a:bodyPr>
          <a:lstStyle/>
          <a:p>
            <a:pPr algn="ctr">
              <a:lnSpc>
                <a:spcPct val="130000"/>
              </a:lnSpc>
            </a:pPr>
            <a:r>
              <a:rPr lang="en-US" altLang="ko-KR" sz="700" dirty="0">
                <a:solidFill>
                  <a:schemeClr val="tx1">
                    <a:lumMod val="75000"/>
                    <a:lumOff val="25000"/>
                  </a:schemeClr>
                </a:solidFill>
                <a:latin typeface="나눔고딕" panose="020D0604000000000000" pitchFamily="50" charset="-127"/>
                <a:ea typeface="나눔고딕" panose="020D0604000000000000" pitchFamily="50" charset="-127"/>
              </a:rPr>
              <a:t>Preventing skin aging by stimulating generation of collagen and fibroblasts</a:t>
            </a:r>
          </a:p>
        </p:txBody>
      </p:sp>
      <p:grpSp>
        <p:nvGrpSpPr>
          <p:cNvPr id="47" name="그룹 46"/>
          <p:cNvGrpSpPr/>
          <p:nvPr/>
        </p:nvGrpSpPr>
        <p:grpSpPr>
          <a:xfrm>
            <a:off x="4480135" y="3468732"/>
            <a:ext cx="761580" cy="799979"/>
            <a:chOff x="3002295" y="3933056"/>
            <a:chExt cx="921383" cy="967839"/>
          </a:xfrm>
        </p:grpSpPr>
        <p:pic>
          <p:nvPicPr>
            <p:cNvPr id="48" name="Picture 2" descr="https://cdn.vectorstock.com/i/thumb-large/34/29/5913429.jpg"/>
            <p:cNvPicPr>
              <a:picLocks noChangeAspect="1" noChangeArrowheads="1"/>
            </p:cNvPicPr>
            <p:nvPr/>
          </p:nvPicPr>
          <p:blipFill>
            <a:blip r:embed="rId13" cstate="print">
              <a:duotone>
                <a:prstClr val="black"/>
                <a:schemeClr val="accent1">
                  <a:tint val="45000"/>
                  <a:satMod val="400000"/>
                </a:schemeClr>
              </a:duotone>
              <a:extLst>
                <a:ext uri="{BEBA8EAE-BF5A-486C-A8C5-ECC9F3942E4B}">
                  <a14:imgProps xmlns:a14="http://schemas.microsoft.com/office/drawing/2010/main">
                    <a14:imgLayer r:embed="rId14">
                      <a14:imgEffect>
                        <a14:backgroundRemoval t="10000" b="90000" l="10000" r="90000">
                          <a14:foregroundMark x1="28151" y1="23600" x2="28151" y2="23600"/>
                          <a14:foregroundMark x1="39076" y1="24400" x2="39076" y2="24400"/>
                          <a14:foregroundMark x1="26577" y1="31760" x2="26577" y2="31760"/>
                        </a14:backgroundRemoval>
                      </a14:imgEffect>
                    </a14:imgLayer>
                  </a14:imgProps>
                </a:ext>
                <a:ext uri="{28A0092B-C50C-407E-A947-70E740481C1C}">
                  <a14:useLocalDpi xmlns:a14="http://schemas.microsoft.com/office/drawing/2010/main" val="0"/>
                </a:ext>
              </a:extLst>
            </a:blip>
            <a:srcRect/>
            <a:stretch>
              <a:fillRect/>
            </a:stretch>
          </p:blipFill>
          <p:spPr bwMode="auto">
            <a:xfrm>
              <a:off x="3002295" y="3933056"/>
              <a:ext cx="921383" cy="967839"/>
            </a:xfrm>
            <a:prstGeom prst="rect">
              <a:avLst/>
            </a:prstGeom>
            <a:noFill/>
            <a:extLst>
              <a:ext uri="{909E8E84-426E-40DD-AFC4-6F175D3DCCD1}">
                <a14:hiddenFill xmlns:a14="http://schemas.microsoft.com/office/drawing/2010/main">
                  <a:solidFill>
                    <a:srgbClr val="FFFFFF"/>
                  </a:solidFill>
                </a14:hiddenFill>
              </a:ext>
            </a:extLst>
          </p:spPr>
        </p:pic>
        <p:sp>
          <p:nvSpPr>
            <p:cNvPr id="49" name="타원 48"/>
            <p:cNvSpPr/>
            <p:nvPr/>
          </p:nvSpPr>
          <p:spPr>
            <a:xfrm>
              <a:off x="3034708" y="3977023"/>
              <a:ext cx="856558" cy="856558"/>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50" name="그룹 49"/>
          <p:cNvGrpSpPr/>
          <p:nvPr/>
        </p:nvGrpSpPr>
        <p:grpSpPr>
          <a:xfrm>
            <a:off x="6199114" y="3489150"/>
            <a:ext cx="707998" cy="707998"/>
            <a:chOff x="5025808" y="3977023"/>
            <a:chExt cx="856558" cy="856558"/>
          </a:xfrm>
        </p:grpSpPr>
        <p:pic>
          <p:nvPicPr>
            <p:cNvPr id="51" name="Picture 6" descr="http://www.umorfil.com/images/feature_icon06.png"/>
            <p:cNvPicPr>
              <a:picLocks noChangeAspect="1" noChangeArrowheads="1"/>
            </p:cNvPicPr>
            <p:nvPr/>
          </p:nvPicPr>
          <p:blipFill>
            <a:blip r:embed="rId15" cstate="print">
              <a:duotone>
                <a:prstClr val="black"/>
                <a:schemeClr val="accent1">
                  <a:tint val="45000"/>
                  <a:satMod val="400000"/>
                </a:schemeClr>
              </a:duotone>
              <a:extLst>
                <a:ext uri="{BEBA8EAE-BF5A-486C-A8C5-ECC9F3942E4B}">
                  <a14:imgProps xmlns:a14="http://schemas.microsoft.com/office/drawing/2010/main">
                    <a14:imgLayer r:embed="rId16">
                      <a14:imgEffect>
                        <a14:backgroundRemoval t="4667" b="95333" l="4667" r="94667">
                          <a14:foregroundMark x1="28667" y1="58000" x2="28667" y2="58000"/>
                          <a14:foregroundMark x1="23333" y1="12667" x2="23333" y2="12667"/>
                          <a14:foregroundMark x1="44000" y1="5333" x2="44000" y2="5333"/>
                          <a14:foregroundMark x1="94667" y1="38667" x2="94667" y2="38667"/>
                          <a14:foregroundMark x1="78667" y1="85333" x2="78667" y2="85333"/>
                          <a14:foregroundMark x1="45333" y1="96000" x2="45333" y2="96000"/>
                          <a14:foregroundMark x1="4667" y1="55333" x2="4667" y2="55333"/>
                          <a14:backgroundMark x1="20000" y1="64667" x2="20000" y2="64667"/>
                          <a14:backgroundMark x1="52000" y1="52000" x2="52000" y2="52000"/>
                        </a14:backgroundRemoval>
                      </a14:imgEffect>
                    </a14:imgLayer>
                  </a14:imgProps>
                </a:ext>
                <a:ext uri="{28A0092B-C50C-407E-A947-70E740481C1C}">
                  <a14:useLocalDpi xmlns:a14="http://schemas.microsoft.com/office/drawing/2010/main" val="0"/>
                </a:ext>
              </a:extLst>
            </a:blip>
            <a:srcRect/>
            <a:stretch>
              <a:fillRect/>
            </a:stretch>
          </p:blipFill>
          <p:spPr bwMode="auto">
            <a:xfrm>
              <a:off x="5147932" y="4104927"/>
              <a:ext cx="624098" cy="624098"/>
            </a:xfrm>
            <a:prstGeom prst="rect">
              <a:avLst/>
            </a:prstGeom>
            <a:noFill/>
            <a:extLst>
              <a:ext uri="{909E8E84-426E-40DD-AFC4-6F175D3DCCD1}">
                <a14:hiddenFill xmlns:a14="http://schemas.microsoft.com/office/drawing/2010/main">
                  <a:solidFill>
                    <a:srgbClr val="FFFFFF"/>
                  </a:solidFill>
                </a14:hiddenFill>
              </a:ext>
            </a:extLst>
          </p:spPr>
        </p:pic>
        <p:sp>
          <p:nvSpPr>
            <p:cNvPr id="52" name="타원 51"/>
            <p:cNvSpPr/>
            <p:nvPr/>
          </p:nvSpPr>
          <p:spPr>
            <a:xfrm>
              <a:off x="5025808" y="3977023"/>
              <a:ext cx="856558" cy="856558"/>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u="sng"/>
            </a:p>
          </p:txBody>
        </p:sp>
      </p:grpSp>
      <p:grpSp>
        <p:nvGrpSpPr>
          <p:cNvPr id="53" name="그룹 52"/>
          <p:cNvGrpSpPr/>
          <p:nvPr/>
        </p:nvGrpSpPr>
        <p:grpSpPr>
          <a:xfrm>
            <a:off x="7928052" y="3468732"/>
            <a:ext cx="707998" cy="707998"/>
            <a:chOff x="7223096" y="4115387"/>
            <a:chExt cx="856558" cy="856558"/>
          </a:xfrm>
        </p:grpSpPr>
        <p:sp>
          <p:nvSpPr>
            <p:cNvPr id="54" name="타원 53"/>
            <p:cNvSpPr/>
            <p:nvPr/>
          </p:nvSpPr>
          <p:spPr>
            <a:xfrm>
              <a:off x="7223096" y="4115387"/>
              <a:ext cx="856558" cy="856558"/>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55" name="Picture 10" descr="http://esteemmedicalspa.net/wp-content/themes/one-theme-child/images/esteem-icon-1.png"/>
            <p:cNvPicPr>
              <a:picLocks noChangeAspect="1" noChangeArrowheads="1"/>
            </p:cNvPicPr>
            <p:nvPr/>
          </p:nvPicPr>
          <p:blipFill>
            <a:blip r:embed="rId17"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7297022" y="4189313"/>
              <a:ext cx="708706" cy="708706"/>
            </a:xfrm>
            <a:prstGeom prst="rect">
              <a:avLst/>
            </a:prstGeom>
            <a:noFill/>
            <a:extLst>
              <a:ext uri="{909E8E84-426E-40DD-AFC4-6F175D3DCCD1}">
                <a14:hiddenFill xmlns:a14="http://schemas.microsoft.com/office/drawing/2010/main">
                  <a:solidFill>
                    <a:srgbClr val="FFFFFF"/>
                  </a:solidFill>
                </a14:hiddenFill>
              </a:ext>
            </a:extLst>
          </p:spPr>
        </p:pic>
      </p:grpSp>
      <p:sp>
        <p:nvSpPr>
          <p:cNvPr id="56" name="TextBox 55"/>
          <p:cNvSpPr txBox="1"/>
          <p:nvPr/>
        </p:nvSpPr>
        <p:spPr>
          <a:xfrm>
            <a:off x="485104" y="453260"/>
            <a:ext cx="2647629" cy="353943"/>
          </a:xfrm>
          <a:prstGeom prst="rect">
            <a:avLst/>
          </a:prstGeom>
          <a:noFill/>
        </p:spPr>
        <p:txBody>
          <a:bodyPr wrap="square" rtlCol="0">
            <a:spAutoFit/>
          </a:bodyPr>
          <a:lstStyle/>
          <a:p>
            <a:r>
              <a:rPr lang="en-US" altLang="ko-KR" sz="1700" dirty="0" smtClean="0">
                <a:solidFill>
                  <a:srgbClr val="F7CAC9"/>
                </a:solidFill>
                <a:latin typeface="나눔고딕 ExtraBold" panose="020D0904000000000000" pitchFamily="50" charset="-127"/>
                <a:ea typeface="나눔고딕 ExtraBold" panose="020D0904000000000000" pitchFamily="50" charset="-127"/>
              </a:rPr>
              <a:t>02</a:t>
            </a:r>
            <a:r>
              <a:rPr lang="en-US" altLang="ko-KR" sz="1700" dirty="0" smtClean="0">
                <a:solidFill>
                  <a:srgbClr val="F7CAC9"/>
                </a:solidFill>
                <a:latin typeface="나눔고딕 Light" panose="020D0904000000000000" pitchFamily="50" charset="-127"/>
                <a:ea typeface="나눔고딕 Light" panose="020D0904000000000000" pitchFamily="50" charset="-127"/>
              </a:rPr>
              <a:t>_</a:t>
            </a:r>
            <a:r>
              <a:rPr lang="ko-KR" altLang="en-US" sz="1700" dirty="0" smtClean="0">
                <a:solidFill>
                  <a:srgbClr val="F7CAC9"/>
                </a:solidFill>
                <a:latin typeface="나눔고딕 Light" panose="020D0904000000000000" pitchFamily="50" charset="-127"/>
                <a:ea typeface="나눔고딕 Light" panose="020D0904000000000000" pitchFamily="50" charset="-127"/>
              </a:rPr>
              <a:t> </a:t>
            </a:r>
            <a:r>
              <a:rPr lang="en-US" altLang="ko-KR" sz="1700" dirty="0">
                <a:solidFill>
                  <a:srgbClr val="F7CAC9"/>
                </a:solidFill>
                <a:latin typeface="나눔고딕 ExtraBold" panose="020D0904000000000000" pitchFamily="50" charset="-127"/>
                <a:ea typeface="나눔고딕 ExtraBold" panose="020D0904000000000000" pitchFamily="50" charset="-127"/>
              </a:rPr>
              <a:t>Plasma shower </a:t>
            </a:r>
            <a:endParaRPr lang="en-US" altLang="ko-KR" sz="1700" dirty="0" smtClean="0">
              <a:solidFill>
                <a:srgbClr val="F7CAC9"/>
              </a:solidFill>
              <a:latin typeface="나눔고딕 ExtraBold" panose="020D0904000000000000" pitchFamily="50" charset="-127"/>
              <a:ea typeface="나눔고딕 ExtraBold" panose="020D0904000000000000" pitchFamily="50" charset="-127"/>
            </a:endParaRPr>
          </a:p>
        </p:txBody>
      </p:sp>
      <p:pic>
        <p:nvPicPr>
          <p:cNvPr id="35" name="그림 3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96429" y="1077728"/>
            <a:ext cx="2282576" cy="5287359"/>
          </a:xfrm>
          <a:prstGeom prst="rect">
            <a:avLst/>
          </a:prstGeom>
        </p:spPr>
      </p:pic>
    </p:spTree>
    <p:extLst>
      <p:ext uri="{BB962C8B-B14F-4D97-AF65-F5344CB8AC3E}">
        <p14:creationId xmlns:p14="http://schemas.microsoft.com/office/powerpoint/2010/main" val="3741575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881" y="2137330"/>
            <a:ext cx="4923243" cy="3812549"/>
          </a:xfrm>
          <a:prstGeom prst="rect">
            <a:avLst/>
          </a:prstGeom>
        </p:spPr>
      </p:pic>
      <p:grpSp>
        <p:nvGrpSpPr>
          <p:cNvPr id="16" name="그룹 15"/>
          <p:cNvGrpSpPr/>
          <p:nvPr/>
        </p:nvGrpSpPr>
        <p:grpSpPr>
          <a:xfrm>
            <a:off x="-41413905" y="1439887"/>
            <a:ext cx="34314263" cy="5264968"/>
            <a:chOff x="1115616" y="4868981"/>
            <a:chExt cx="5378798" cy="852335"/>
          </a:xfrm>
        </p:grpSpPr>
        <p:pic>
          <p:nvPicPr>
            <p:cNvPr id="18" name="Picture 4" descr="http://www.lpp.fr/local/cache-vignettes/L471xH453/nebuleuse-3-1086e.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13094" y="4869120"/>
              <a:ext cx="886056" cy="85219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http://www.plasma-universe.com/images/thumb/0/0e/Sun-corona.jpg/400px-Sun-corona.jpg">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20953" y="4869120"/>
              <a:ext cx="962931" cy="85219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http://i.dailymail.co.uk/i/pix/2010/06/21/article-1288284-0A218E7C000005DC-13_964x64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05687" y="4868981"/>
              <a:ext cx="1283828" cy="85233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i.dailymail.co.uk/i/pix/2011/08/24/article-2029731-0D8E885F00000578-303_634x617.jp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15616" y="4869121"/>
              <a:ext cx="875675" cy="85219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i.dailymail.co.uk/i/pix/2015/02/10/258AC13A00000578-2947873-Researchers_at_Tel_Aviv_University_in_Israel_have_created_a_map_-a-134_1423586635718.jp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211318" y="4868981"/>
              <a:ext cx="1283096" cy="852196"/>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14"/>
          <p:cNvSpPr txBox="1"/>
          <p:nvPr/>
        </p:nvSpPr>
        <p:spPr>
          <a:xfrm>
            <a:off x="874157" y="1420142"/>
            <a:ext cx="3556063" cy="307777"/>
          </a:xfrm>
          <a:prstGeom prst="rect">
            <a:avLst/>
          </a:prstGeom>
          <a:noFill/>
        </p:spPr>
        <p:txBody>
          <a:bodyPr wrap="square" rtlCol="0">
            <a:spAutoFit/>
          </a:bodyPr>
          <a:lstStyle/>
          <a:p>
            <a:r>
              <a:rPr lang="en-US" altLang="ko-KR" sz="1400" b="1" dirty="0">
                <a:solidFill>
                  <a:schemeClr val="tx1">
                    <a:lumMod val="75000"/>
                    <a:lumOff val="25000"/>
                  </a:schemeClr>
                </a:solidFill>
                <a:latin typeface="나눔고딕" panose="020D0604000000000000" pitchFamily="50" charset="-127"/>
                <a:ea typeface="나눔고딕" panose="020D0604000000000000" pitchFamily="50" charset="-127"/>
              </a:rPr>
              <a:t>• Plasma Shower </a:t>
            </a:r>
            <a:r>
              <a:rPr lang="en-US" altLang="ko-KR" sz="1400" b="1" dirty="0" smtClean="0">
                <a:solidFill>
                  <a:schemeClr val="tx1">
                    <a:lumMod val="75000"/>
                    <a:lumOff val="25000"/>
                  </a:schemeClr>
                </a:solidFill>
                <a:latin typeface="나눔고딕" panose="020D0604000000000000" pitchFamily="50" charset="-127"/>
                <a:ea typeface="나눔고딕" panose="020D0604000000000000" pitchFamily="50" charset="-127"/>
              </a:rPr>
              <a:t> Operation Principle</a:t>
            </a:r>
          </a:p>
        </p:txBody>
      </p:sp>
      <p:sp>
        <p:nvSpPr>
          <p:cNvPr id="26" name="직사각형 25"/>
          <p:cNvSpPr/>
          <p:nvPr/>
        </p:nvSpPr>
        <p:spPr>
          <a:xfrm>
            <a:off x="3447093" y="4225960"/>
            <a:ext cx="766415" cy="246221"/>
          </a:xfrm>
          <a:prstGeom prst="rect">
            <a:avLst/>
          </a:prstGeom>
        </p:spPr>
        <p:txBody>
          <a:bodyPr wrap="square">
            <a:spAutoFit/>
          </a:bodyPr>
          <a:lstStyle/>
          <a:p>
            <a:pPr lvl="0"/>
            <a:r>
              <a:rPr lang="en-US" altLang="ko-KR" sz="1000" dirty="0">
                <a:solidFill>
                  <a:srgbClr val="C00000"/>
                </a:solidFill>
                <a:latin typeface="나눔고딕 ExtraBold" panose="020D0904000000000000" pitchFamily="50" charset="-127"/>
                <a:ea typeface="나눔고딕 ExtraBold" panose="020D0904000000000000" pitchFamily="50" charset="-127"/>
              </a:rPr>
              <a:t>Plasma</a:t>
            </a:r>
          </a:p>
        </p:txBody>
      </p:sp>
      <p:sp>
        <p:nvSpPr>
          <p:cNvPr id="27" name="직사각형 26"/>
          <p:cNvSpPr/>
          <p:nvPr/>
        </p:nvSpPr>
        <p:spPr>
          <a:xfrm>
            <a:off x="3447093" y="4768747"/>
            <a:ext cx="2277928" cy="523220"/>
          </a:xfrm>
          <a:prstGeom prst="rect">
            <a:avLst/>
          </a:prstGeom>
        </p:spPr>
        <p:txBody>
          <a:bodyPr wrap="square">
            <a:spAutoFit/>
          </a:bodyPr>
          <a:lstStyle/>
          <a:p>
            <a:pPr lvl="0"/>
            <a:r>
              <a:rPr lang="en-US" altLang="ko-KR" sz="1000" dirty="0">
                <a:solidFill>
                  <a:srgbClr val="C00000"/>
                </a:solidFill>
                <a:latin typeface="나눔고딕 ExtraBold" panose="020D0904000000000000" pitchFamily="50" charset="-127"/>
                <a:ea typeface="나눔고딕 ExtraBold" panose="020D0904000000000000" pitchFamily="50" charset="-127"/>
              </a:rPr>
              <a:t>Biochemical </a:t>
            </a:r>
            <a:r>
              <a:rPr lang="en-US" altLang="ko-KR" sz="1000" dirty="0" smtClean="0">
                <a:solidFill>
                  <a:srgbClr val="C00000"/>
                </a:solidFill>
                <a:latin typeface="나눔고딕 ExtraBold" panose="020D0904000000000000" pitchFamily="50" charset="-127"/>
                <a:ea typeface="나눔고딕 ExtraBold" panose="020D0904000000000000" pitchFamily="50" charset="-127"/>
              </a:rPr>
              <a:t>molecule</a:t>
            </a:r>
          </a:p>
          <a:p>
            <a:pPr lvl="0"/>
            <a:r>
              <a:rPr lang="en-US" altLang="ko-KR" sz="1000" dirty="0" smtClean="0">
                <a:solidFill>
                  <a:srgbClr val="C00000"/>
                </a:solidFill>
                <a:latin typeface="나눔고딕 ExtraBold" panose="020D0904000000000000" pitchFamily="50" charset="-127"/>
                <a:ea typeface="나눔고딕 ExtraBold" panose="020D0904000000000000" pitchFamily="50" charset="-127"/>
              </a:rPr>
              <a:t>radicals </a:t>
            </a:r>
            <a:endParaRPr lang="en-US" altLang="ko-KR" sz="1000" dirty="0">
              <a:solidFill>
                <a:srgbClr val="C00000"/>
              </a:solidFill>
              <a:latin typeface="나눔고딕 ExtraBold" panose="020D0904000000000000" pitchFamily="50" charset="-127"/>
              <a:ea typeface="나눔고딕 ExtraBold" panose="020D0904000000000000" pitchFamily="50" charset="-127"/>
            </a:endParaRPr>
          </a:p>
          <a:p>
            <a:pPr lvl="0"/>
            <a:r>
              <a:rPr lang="en-US" altLang="ko-KR" sz="700" dirty="0">
                <a:solidFill>
                  <a:srgbClr val="C00000"/>
                </a:solidFill>
                <a:latin typeface="나눔고딕" panose="020D0604000000000000" pitchFamily="50" charset="-127"/>
                <a:ea typeface="나눔고딕" panose="020D0604000000000000" pitchFamily="50" charset="-127"/>
              </a:rPr>
              <a:t>(Stimulating biochemical process)</a:t>
            </a:r>
          </a:p>
        </p:txBody>
      </p:sp>
      <p:sp>
        <p:nvSpPr>
          <p:cNvPr id="28" name="직사각형 27"/>
          <p:cNvSpPr/>
          <p:nvPr/>
        </p:nvSpPr>
        <p:spPr>
          <a:xfrm>
            <a:off x="6302372" y="2682559"/>
            <a:ext cx="2564673" cy="353943"/>
          </a:xfrm>
          <a:prstGeom prst="rect">
            <a:avLst/>
          </a:prstGeom>
        </p:spPr>
        <p:txBody>
          <a:bodyPr wrap="square">
            <a:spAutoFit/>
          </a:bodyPr>
          <a:lstStyle/>
          <a:p>
            <a:pPr lvl="0"/>
            <a:r>
              <a:rPr lang="en-US" altLang="ko-KR" sz="850" dirty="0">
                <a:solidFill>
                  <a:schemeClr val="tx1">
                    <a:lumMod val="75000"/>
                    <a:lumOff val="25000"/>
                  </a:schemeClr>
                </a:solidFill>
                <a:latin typeface="나눔고딕" panose="020D0604000000000000" pitchFamily="50" charset="-127"/>
                <a:ea typeface="나눔고딕" panose="020D0604000000000000" pitchFamily="50" charset="-127"/>
              </a:rPr>
              <a:t>Creating plasma by </a:t>
            </a:r>
            <a:r>
              <a:rPr lang="en-US" altLang="ko-KR" sz="850" b="1" dirty="0">
                <a:solidFill>
                  <a:srgbClr val="C00000"/>
                </a:solidFill>
                <a:latin typeface="나눔고딕 ExtraBold" panose="020D0904000000000000" pitchFamily="50" charset="-127"/>
                <a:ea typeface="나눔고딕 ExtraBold" panose="020D0904000000000000" pitchFamily="50" charset="-127"/>
              </a:rPr>
              <a:t>applying high-frequency</a:t>
            </a:r>
            <a:r>
              <a:rPr lang="en-US" altLang="ko-KR" sz="850" b="1" dirty="0" smtClean="0">
                <a:solidFill>
                  <a:srgbClr val="C00000"/>
                </a:solidFill>
                <a:latin typeface="나눔고딕 ExtraBold" panose="020D0904000000000000" pitchFamily="50" charset="-127"/>
                <a:ea typeface="나눔고딕 ExtraBold" panose="020D0904000000000000" pitchFamily="50" charset="-127"/>
              </a:rPr>
              <a:t>,</a:t>
            </a:r>
          </a:p>
          <a:p>
            <a:pPr lvl="0"/>
            <a:r>
              <a:rPr lang="en-US" altLang="ko-KR" sz="850" b="1" dirty="0" smtClean="0">
                <a:solidFill>
                  <a:srgbClr val="C00000"/>
                </a:solidFill>
                <a:latin typeface="나눔고딕 ExtraBold" panose="020D0904000000000000" pitchFamily="50" charset="-127"/>
                <a:ea typeface="나눔고딕 ExtraBold" panose="020D0904000000000000" pitchFamily="50" charset="-127"/>
              </a:rPr>
              <a:t> </a:t>
            </a:r>
            <a:r>
              <a:rPr lang="en-US" altLang="ko-KR" sz="850" b="1" dirty="0">
                <a:solidFill>
                  <a:srgbClr val="C00000"/>
                </a:solidFill>
                <a:latin typeface="나눔고딕 ExtraBold" panose="020D0904000000000000" pitchFamily="50" charset="-127"/>
                <a:ea typeface="나눔고딕 ExtraBold" panose="020D0904000000000000" pitchFamily="50" charset="-127"/>
              </a:rPr>
              <a:t>high-pressure in atmosphere</a:t>
            </a:r>
          </a:p>
        </p:txBody>
      </p:sp>
      <p:sp>
        <p:nvSpPr>
          <p:cNvPr id="31" name="TextBox 30"/>
          <p:cNvSpPr txBox="1"/>
          <p:nvPr/>
        </p:nvSpPr>
        <p:spPr>
          <a:xfrm>
            <a:off x="6013053" y="2621034"/>
            <a:ext cx="314360" cy="523220"/>
          </a:xfrm>
          <a:prstGeom prst="rect">
            <a:avLst/>
          </a:prstGeom>
          <a:noFill/>
        </p:spPr>
        <p:txBody>
          <a:bodyPr wrap="square" rtlCol="0">
            <a:spAutoFit/>
          </a:bodyPr>
          <a:lstStyle/>
          <a:p>
            <a:r>
              <a:rPr lang="en-US" altLang="ko-KR" sz="2800" b="1" dirty="0" smtClean="0">
                <a:solidFill>
                  <a:srgbClr val="C00000"/>
                </a:solidFill>
                <a:latin typeface="나눔고딕 ExtraBold" panose="020D0904000000000000" pitchFamily="50" charset="-127"/>
                <a:ea typeface="나눔고딕 ExtraBold" panose="020D0904000000000000" pitchFamily="50" charset="-127"/>
              </a:rPr>
              <a:t>1</a:t>
            </a:r>
          </a:p>
        </p:txBody>
      </p:sp>
      <p:sp>
        <p:nvSpPr>
          <p:cNvPr id="32" name="직사각형 31"/>
          <p:cNvSpPr/>
          <p:nvPr/>
        </p:nvSpPr>
        <p:spPr>
          <a:xfrm>
            <a:off x="6328700" y="3753998"/>
            <a:ext cx="2591001" cy="353943"/>
          </a:xfrm>
          <a:prstGeom prst="rect">
            <a:avLst/>
          </a:prstGeom>
        </p:spPr>
        <p:txBody>
          <a:bodyPr wrap="square">
            <a:spAutoFit/>
          </a:bodyPr>
          <a:lstStyle/>
          <a:p>
            <a:pPr lvl="0"/>
            <a:r>
              <a:rPr lang="en-US" altLang="ko-KR" sz="850" dirty="0">
                <a:solidFill>
                  <a:schemeClr val="tx1">
                    <a:lumMod val="75000"/>
                    <a:lumOff val="25000"/>
                  </a:schemeClr>
                </a:solidFill>
                <a:latin typeface="나눔고딕" panose="020D0604000000000000" pitchFamily="50" charset="-127"/>
                <a:ea typeface="나눔고딕" panose="020D0604000000000000" pitchFamily="50" charset="-127"/>
              </a:rPr>
              <a:t>Delivering stable plasma ion to the tip of the </a:t>
            </a:r>
            <a:r>
              <a:rPr lang="en-US" altLang="ko-KR" sz="850" dirty="0" err="1">
                <a:solidFill>
                  <a:schemeClr val="tx1">
                    <a:lumMod val="75000"/>
                    <a:lumOff val="25000"/>
                  </a:schemeClr>
                </a:solidFill>
                <a:latin typeface="나눔고딕" panose="020D0604000000000000" pitchFamily="50" charset="-127"/>
                <a:ea typeface="나눔고딕" panose="020D0604000000000000" pitchFamily="50" charset="-127"/>
              </a:rPr>
              <a:t>handpiece</a:t>
            </a:r>
            <a:endParaRPr lang="en-US" altLang="ko-KR" sz="850" dirty="0">
              <a:solidFill>
                <a:schemeClr val="tx1">
                  <a:lumMod val="75000"/>
                  <a:lumOff val="25000"/>
                </a:schemeClr>
              </a:solidFill>
              <a:latin typeface="나눔고딕" panose="020D0604000000000000" pitchFamily="50" charset="-127"/>
              <a:ea typeface="나눔고딕" panose="020D0604000000000000" pitchFamily="50" charset="-127"/>
            </a:endParaRPr>
          </a:p>
        </p:txBody>
      </p:sp>
      <p:sp>
        <p:nvSpPr>
          <p:cNvPr id="39" name="TextBox 38"/>
          <p:cNvSpPr txBox="1"/>
          <p:nvPr/>
        </p:nvSpPr>
        <p:spPr>
          <a:xfrm>
            <a:off x="6013053" y="3681990"/>
            <a:ext cx="314360" cy="523220"/>
          </a:xfrm>
          <a:prstGeom prst="rect">
            <a:avLst/>
          </a:prstGeom>
          <a:noFill/>
        </p:spPr>
        <p:txBody>
          <a:bodyPr wrap="square" rtlCol="0">
            <a:spAutoFit/>
          </a:bodyPr>
          <a:lstStyle/>
          <a:p>
            <a:r>
              <a:rPr lang="en-US" altLang="ko-KR" sz="2800" b="1" dirty="0" smtClean="0">
                <a:solidFill>
                  <a:srgbClr val="C00000"/>
                </a:solidFill>
                <a:latin typeface="나눔고딕 ExtraBold" panose="020D0904000000000000" pitchFamily="50" charset="-127"/>
                <a:ea typeface="나눔고딕 ExtraBold" panose="020D0904000000000000" pitchFamily="50" charset="-127"/>
              </a:rPr>
              <a:t>2</a:t>
            </a:r>
          </a:p>
        </p:txBody>
      </p:sp>
      <p:sp>
        <p:nvSpPr>
          <p:cNvPr id="43" name="직사각형 42"/>
          <p:cNvSpPr/>
          <p:nvPr/>
        </p:nvSpPr>
        <p:spPr>
          <a:xfrm>
            <a:off x="6328700" y="4819730"/>
            <a:ext cx="2708689" cy="484748"/>
          </a:xfrm>
          <a:prstGeom prst="rect">
            <a:avLst/>
          </a:prstGeom>
        </p:spPr>
        <p:txBody>
          <a:bodyPr wrap="square">
            <a:spAutoFit/>
          </a:bodyPr>
          <a:lstStyle/>
          <a:p>
            <a:pPr lvl="0"/>
            <a:r>
              <a:rPr lang="en-US" altLang="ko-KR" sz="850" dirty="0">
                <a:solidFill>
                  <a:schemeClr val="tx1">
                    <a:lumMod val="75000"/>
                    <a:lumOff val="25000"/>
                  </a:schemeClr>
                </a:solidFill>
                <a:latin typeface="나눔고딕" panose="020D0604000000000000" pitchFamily="50" charset="-127"/>
                <a:ea typeface="나눔고딕" panose="020D0604000000000000" pitchFamily="50" charset="-127"/>
              </a:rPr>
              <a:t>Stable and effective skin treatment mechanism by stimulating biochemical process in inner and outer area of biological cell</a:t>
            </a:r>
          </a:p>
        </p:txBody>
      </p:sp>
      <p:sp>
        <p:nvSpPr>
          <p:cNvPr id="44" name="TextBox 43"/>
          <p:cNvSpPr txBox="1"/>
          <p:nvPr/>
        </p:nvSpPr>
        <p:spPr>
          <a:xfrm>
            <a:off x="6013053" y="4781274"/>
            <a:ext cx="314360" cy="523220"/>
          </a:xfrm>
          <a:prstGeom prst="rect">
            <a:avLst/>
          </a:prstGeom>
          <a:noFill/>
        </p:spPr>
        <p:txBody>
          <a:bodyPr wrap="square" rtlCol="0">
            <a:spAutoFit/>
          </a:bodyPr>
          <a:lstStyle/>
          <a:p>
            <a:r>
              <a:rPr lang="en-US" altLang="ko-KR" sz="2800" b="1" dirty="0" smtClean="0">
                <a:solidFill>
                  <a:srgbClr val="C00000"/>
                </a:solidFill>
                <a:latin typeface="나눔고딕 ExtraBold" panose="020D0904000000000000" pitchFamily="50" charset="-127"/>
                <a:ea typeface="나눔고딕 ExtraBold" panose="020D0904000000000000" pitchFamily="50" charset="-127"/>
              </a:rPr>
              <a:t>3</a:t>
            </a:r>
          </a:p>
        </p:txBody>
      </p:sp>
      <p:grpSp>
        <p:nvGrpSpPr>
          <p:cNvPr id="4" name="그룹 3"/>
          <p:cNvGrpSpPr/>
          <p:nvPr/>
        </p:nvGrpSpPr>
        <p:grpSpPr>
          <a:xfrm>
            <a:off x="6014339" y="3413122"/>
            <a:ext cx="3023049" cy="2304256"/>
            <a:chOff x="5942332" y="3024063"/>
            <a:chExt cx="3599113" cy="2304256"/>
          </a:xfrm>
        </p:grpSpPr>
        <p:cxnSp>
          <p:nvCxnSpPr>
            <p:cNvPr id="36" name="직선 연결선 35"/>
            <p:cNvCxnSpPr/>
            <p:nvPr/>
          </p:nvCxnSpPr>
          <p:spPr>
            <a:xfrm>
              <a:off x="5957938" y="3024063"/>
              <a:ext cx="3583507" cy="0"/>
            </a:xfrm>
            <a:prstGeom prst="line">
              <a:avLst/>
            </a:prstGeom>
            <a:ln w="952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직선 연결선 44"/>
            <p:cNvCxnSpPr/>
            <p:nvPr/>
          </p:nvCxnSpPr>
          <p:spPr>
            <a:xfrm>
              <a:off x="5942332" y="4104183"/>
              <a:ext cx="3583507" cy="0"/>
            </a:xfrm>
            <a:prstGeom prst="line">
              <a:avLst/>
            </a:prstGeom>
            <a:ln w="952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직선 연결선 45"/>
            <p:cNvCxnSpPr/>
            <p:nvPr/>
          </p:nvCxnSpPr>
          <p:spPr>
            <a:xfrm>
              <a:off x="5942332" y="5328319"/>
              <a:ext cx="3583507" cy="0"/>
            </a:xfrm>
            <a:prstGeom prst="line">
              <a:avLst/>
            </a:prstGeom>
            <a:ln w="952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24" name="TextBox 23"/>
          <p:cNvSpPr txBox="1"/>
          <p:nvPr/>
        </p:nvSpPr>
        <p:spPr>
          <a:xfrm>
            <a:off x="485104" y="453260"/>
            <a:ext cx="2647629" cy="353943"/>
          </a:xfrm>
          <a:prstGeom prst="rect">
            <a:avLst/>
          </a:prstGeom>
          <a:noFill/>
        </p:spPr>
        <p:txBody>
          <a:bodyPr wrap="square" rtlCol="0">
            <a:spAutoFit/>
          </a:bodyPr>
          <a:lstStyle/>
          <a:p>
            <a:r>
              <a:rPr lang="en-US" altLang="ko-KR" sz="1700" dirty="0">
                <a:solidFill>
                  <a:srgbClr val="F7CAC9"/>
                </a:solidFill>
                <a:latin typeface="나눔고딕 ExtraBold" panose="020D0904000000000000" pitchFamily="50" charset="-127"/>
                <a:ea typeface="나눔고딕 ExtraBold" panose="020D0904000000000000" pitchFamily="50" charset="-127"/>
              </a:rPr>
              <a:t>02</a:t>
            </a:r>
            <a:r>
              <a:rPr lang="en-US" altLang="ko-KR" sz="1700" dirty="0">
                <a:solidFill>
                  <a:srgbClr val="F7CAC9"/>
                </a:solidFill>
                <a:latin typeface="나눔고딕 Light" panose="020D0904000000000000" pitchFamily="50" charset="-127"/>
                <a:ea typeface="나눔고딕 Light" panose="020D0904000000000000" pitchFamily="50" charset="-127"/>
              </a:rPr>
              <a:t>_</a:t>
            </a:r>
            <a:r>
              <a:rPr lang="ko-KR" altLang="en-US" sz="1700" dirty="0">
                <a:solidFill>
                  <a:srgbClr val="F7CAC9"/>
                </a:solidFill>
                <a:latin typeface="나눔고딕 Light" panose="020D0904000000000000" pitchFamily="50" charset="-127"/>
                <a:ea typeface="나눔고딕 Light" panose="020D0904000000000000" pitchFamily="50" charset="-127"/>
              </a:rPr>
              <a:t> </a:t>
            </a:r>
            <a:r>
              <a:rPr lang="en-US" altLang="ko-KR" sz="1700" dirty="0">
                <a:solidFill>
                  <a:srgbClr val="F7CAC9"/>
                </a:solidFill>
                <a:latin typeface="나눔고딕 ExtraBold" panose="020D0904000000000000" pitchFamily="50" charset="-127"/>
                <a:ea typeface="나눔고딕 ExtraBold" panose="020D0904000000000000" pitchFamily="50" charset="-127"/>
              </a:rPr>
              <a:t>Plasma shower </a:t>
            </a:r>
          </a:p>
        </p:txBody>
      </p:sp>
      <p:cxnSp>
        <p:nvCxnSpPr>
          <p:cNvPr id="11" name="꺾인 연결선 10"/>
          <p:cNvCxnSpPr/>
          <p:nvPr/>
        </p:nvCxnSpPr>
        <p:spPr>
          <a:xfrm>
            <a:off x="2340645" y="4043605"/>
            <a:ext cx="1008112" cy="318832"/>
          </a:xfrm>
          <a:prstGeom prst="bentConnector3">
            <a:avLst>
              <a:gd name="adj1" fmla="val 50000"/>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직선 연결선 28"/>
          <p:cNvCxnSpPr/>
          <p:nvPr/>
        </p:nvCxnSpPr>
        <p:spPr>
          <a:xfrm>
            <a:off x="2196629" y="4902430"/>
            <a:ext cx="1152128"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40" name="타원 39"/>
          <p:cNvSpPr/>
          <p:nvPr/>
        </p:nvSpPr>
        <p:spPr>
          <a:xfrm>
            <a:off x="2294926" y="4015475"/>
            <a:ext cx="45719" cy="45719"/>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1" name="타원 40"/>
          <p:cNvSpPr/>
          <p:nvPr/>
        </p:nvSpPr>
        <p:spPr>
          <a:xfrm>
            <a:off x="2150910" y="4879571"/>
            <a:ext cx="45719" cy="45719"/>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7306352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그림 7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13187" y="2087959"/>
            <a:ext cx="2768813" cy="1523539"/>
          </a:xfrm>
          <a:prstGeom prst="rect">
            <a:avLst/>
          </a:prstGeom>
        </p:spPr>
      </p:pic>
      <p:grpSp>
        <p:nvGrpSpPr>
          <p:cNvPr id="16" name="그룹 15"/>
          <p:cNvGrpSpPr/>
          <p:nvPr/>
        </p:nvGrpSpPr>
        <p:grpSpPr>
          <a:xfrm>
            <a:off x="-41413905" y="1439887"/>
            <a:ext cx="34314263" cy="5264968"/>
            <a:chOff x="1115616" y="4868981"/>
            <a:chExt cx="5378798" cy="852335"/>
          </a:xfrm>
        </p:grpSpPr>
        <p:pic>
          <p:nvPicPr>
            <p:cNvPr id="18" name="Picture 4" descr="http://www.lpp.fr/local/cache-vignettes/L471xH453/nebuleuse-3-1086e.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13094" y="4869120"/>
              <a:ext cx="886056" cy="85219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http://www.plasma-universe.com/images/thumb/0/0e/Sun-corona.jpg/400px-Sun-corona.jpg">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20953" y="4869120"/>
              <a:ext cx="962931" cy="85219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http://i.dailymail.co.uk/i/pix/2010/06/21/article-1288284-0A218E7C000005DC-13_964x64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05687" y="4868981"/>
              <a:ext cx="1283828" cy="85233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i.dailymail.co.uk/i/pix/2011/08/24/article-2029731-0D8E885F00000578-303_634x617.jp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15616" y="4869121"/>
              <a:ext cx="875675" cy="85219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i.dailymail.co.uk/i/pix/2015/02/10/258AC13A00000578-2947873-Researchers_at_Tel_Aviv_University_in_Israel_have_created_a_map_-a-134_1423586635718.jp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211318" y="4868981"/>
              <a:ext cx="1283096" cy="852196"/>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14"/>
          <p:cNvSpPr txBox="1"/>
          <p:nvPr/>
        </p:nvSpPr>
        <p:spPr>
          <a:xfrm>
            <a:off x="3708797" y="1583903"/>
            <a:ext cx="3855754" cy="307777"/>
          </a:xfrm>
          <a:prstGeom prst="rect">
            <a:avLst/>
          </a:prstGeom>
          <a:noFill/>
        </p:spPr>
        <p:txBody>
          <a:bodyPr wrap="square" rtlCol="0">
            <a:spAutoFit/>
          </a:bodyPr>
          <a:lstStyle/>
          <a:p>
            <a:r>
              <a:rPr lang="en-US" altLang="ko-KR" sz="1400" b="1" dirty="0" smtClean="0">
                <a:solidFill>
                  <a:schemeClr val="tx1">
                    <a:lumMod val="75000"/>
                    <a:lumOff val="25000"/>
                  </a:schemeClr>
                </a:solidFill>
                <a:latin typeface="나눔고딕" panose="020D0604000000000000" pitchFamily="50" charset="-127"/>
                <a:ea typeface="나눔고딕" panose="020D0604000000000000" pitchFamily="50" charset="-127"/>
              </a:rPr>
              <a:t>•</a:t>
            </a:r>
            <a:r>
              <a:rPr lang="da-DK" altLang="ko-KR" sz="1400" b="1" dirty="0" smtClean="0">
                <a:solidFill>
                  <a:schemeClr val="tx1">
                    <a:lumMod val="75000"/>
                    <a:lumOff val="25000"/>
                  </a:schemeClr>
                </a:solidFill>
                <a:latin typeface="나눔고딕" panose="020D0604000000000000" pitchFamily="50" charset="-127"/>
                <a:ea typeface="나눔고딕" panose="020D0604000000000000" pitchFamily="50" charset="-127"/>
              </a:rPr>
              <a:t>TDDS </a:t>
            </a:r>
            <a:r>
              <a:rPr lang="da-DK" altLang="ko-KR" sz="1400" b="1" dirty="0">
                <a:solidFill>
                  <a:schemeClr val="tx1">
                    <a:lumMod val="75000"/>
                    <a:lumOff val="25000"/>
                  </a:schemeClr>
                </a:solidFill>
                <a:latin typeface="나눔고딕" panose="020D0604000000000000" pitchFamily="50" charset="-127"/>
                <a:ea typeface="나눔고딕" panose="020D0604000000000000" pitchFamily="50" charset="-127"/>
              </a:rPr>
              <a:t>(Transdermal Drug Delivery System)</a:t>
            </a:r>
            <a:endParaRPr lang="en-US" altLang="ko-KR" sz="1050" dirty="0">
              <a:solidFill>
                <a:schemeClr val="tx1">
                  <a:lumMod val="75000"/>
                  <a:lumOff val="25000"/>
                </a:schemeClr>
              </a:solidFill>
              <a:latin typeface="나눔고딕" panose="020D0604000000000000" pitchFamily="50" charset="-127"/>
              <a:ea typeface="나눔고딕" panose="020D0604000000000000" pitchFamily="50" charset="-127"/>
            </a:endParaRPr>
          </a:p>
        </p:txBody>
      </p:sp>
      <p:grpSp>
        <p:nvGrpSpPr>
          <p:cNvPr id="23" name="그룹 22"/>
          <p:cNvGrpSpPr/>
          <p:nvPr/>
        </p:nvGrpSpPr>
        <p:grpSpPr>
          <a:xfrm>
            <a:off x="824766" y="2517816"/>
            <a:ext cx="856558" cy="856558"/>
            <a:chOff x="1249796" y="4115387"/>
            <a:chExt cx="856558" cy="856558"/>
          </a:xfrm>
        </p:grpSpPr>
        <p:sp>
          <p:nvSpPr>
            <p:cNvPr id="24" name="타원 23"/>
            <p:cNvSpPr/>
            <p:nvPr/>
          </p:nvSpPr>
          <p:spPr>
            <a:xfrm>
              <a:off x="1249796" y="4115387"/>
              <a:ext cx="856558" cy="856558"/>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9" name="Picture 4" descr="absorb icon에 대한 이미지 검색결과"/>
            <p:cNvPicPr>
              <a:picLocks noChangeAspect="1" noChangeArrowheads="1"/>
            </p:cNvPicPr>
            <p:nvPr/>
          </p:nvPicPr>
          <p:blipFill>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46148" y="4181950"/>
              <a:ext cx="661555" cy="661555"/>
            </a:xfrm>
            <a:prstGeom prst="rect">
              <a:avLst/>
            </a:prstGeom>
            <a:noFill/>
            <a:extLst>
              <a:ext uri="{909E8E84-426E-40DD-AFC4-6F175D3DCCD1}">
                <a14:hiddenFill xmlns:a14="http://schemas.microsoft.com/office/drawing/2010/main">
                  <a:solidFill>
                    <a:srgbClr val="FFFFFF"/>
                  </a:solidFill>
                </a14:hiddenFill>
              </a:ext>
            </a:extLst>
          </p:spPr>
        </p:pic>
      </p:grpSp>
      <p:sp>
        <p:nvSpPr>
          <p:cNvPr id="30" name="TextBox 29"/>
          <p:cNvSpPr txBox="1"/>
          <p:nvPr/>
        </p:nvSpPr>
        <p:spPr>
          <a:xfrm>
            <a:off x="612453" y="3446507"/>
            <a:ext cx="1336697" cy="261610"/>
          </a:xfrm>
          <a:prstGeom prst="rect">
            <a:avLst/>
          </a:prstGeom>
          <a:noFill/>
        </p:spPr>
        <p:txBody>
          <a:bodyPr wrap="square" rtlCol="0">
            <a:spAutoFit/>
          </a:bodyPr>
          <a:lstStyle/>
          <a:p>
            <a:pPr algn="ctr"/>
            <a:r>
              <a:rPr lang="en-US" altLang="ko-KR" sz="1100" dirty="0">
                <a:solidFill>
                  <a:schemeClr val="tx1">
                    <a:lumMod val="75000"/>
                    <a:lumOff val="25000"/>
                  </a:schemeClr>
                </a:solidFill>
                <a:latin typeface="나눔고딕 ExtraBold" panose="020D0904000000000000" pitchFamily="50" charset="-127"/>
                <a:ea typeface="나눔고딕 ExtraBold" panose="020D0904000000000000" pitchFamily="50" charset="-127"/>
              </a:rPr>
              <a:t>TDDS</a:t>
            </a:r>
            <a:endParaRPr lang="ko-KR" altLang="en-US" sz="1100" dirty="0">
              <a:solidFill>
                <a:schemeClr val="tx1">
                  <a:lumMod val="75000"/>
                  <a:lumOff val="25000"/>
                </a:schemeClr>
              </a:solidFill>
              <a:latin typeface="나눔고딕 ExtraBold" panose="020D0904000000000000" pitchFamily="50" charset="-127"/>
              <a:ea typeface="나눔고딕 ExtraBold" panose="020D0904000000000000" pitchFamily="50" charset="-127"/>
            </a:endParaRPr>
          </a:p>
        </p:txBody>
      </p:sp>
      <p:sp>
        <p:nvSpPr>
          <p:cNvPr id="33" name="직사각형 32"/>
          <p:cNvSpPr/>
          <p:nvPr/>
        </p:nvSpPr>
        <p:spPr>
          <a:xfrm>
            <a:off x="612453" y="3731076"/>
            <a:ext cx="1336697" cy="877163"/>
          </a:xfrm>
          <a:prstGeom prst="rect">
            <a:avLst/>
          </a:prstGeom>
        </p:spPr>
        <p:txBody>
          <a:bodyPr wrap="square">
            <a:spAutoFit/>
          </a:bodyPr>
          <a:lstStyle/>
          <a:p>
            <a:pPr algn="ctr">
              <a:lnSpc>
                <a:spcPct val="130000"/>
              </a:lnSpc>
            </a:pPr>
            <a:r>
              <a:rPr lang="en-US" altLang="ko-KR" sz="800" dirty="0">
                <a:solidFill>
                  <a:schemeClr val="tx1">
                    <a:lumMod val="75000"/>
                    <a:lumOff val="25000"/>
                  </a:schemeClr>
                </a:solidFill>
                <a:latin typeface="나눔고딕" panose="020D0604000000000000" pitchFamily="50" charset="-127"/>
                <a:ea typeface="나눔고딕" panose="020D0604000000000000" pitchFamily="50" charset="-127"/>
              </a:rPr>
              <a:t>Inducing amazing absorption by breaking the Cell Adhesion Molecules(CAMs) that connect the skin cell</a:t>
            </a:r>
          </a:p>
        </p:txBody>
      </p:sp>
      <p:cxnSp>
        <p:nvCxnSpPr>
          <p:cNvPr id="34" name="직선 연결선 33"/>
          <p:cNvCxnSpPr/>
          <p:nvPr/>
        </p:nvCxnSpPr>
        <p:spPr>
          <a:xfrm flipV="1">
            <a:off x="2196629" y="1569777"/>
            <a:ext cx="0" cy="4550630"/>
          </a:xfrm>
          <a:prstGeom prst="line">
            <a:avLst/>
          </a:prstGeom>
          <a:ln w="952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pic>
        <p:nvPicPr>
          <p:cNvPr id="45" name="Picture 3" descr="C:\Users\BCKim\Desktop\acno ppt\tdds1.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313188" y="3721868"/>
            <a:ext cx="2763459" cy="1462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TextBox 48"/>
          <p:cNvSpPr txBox="1"/>
          <p:nvPr/>
        </p:nvSpPr>
        <p:spPr>
          <a:xfrm>
            <a:off x="5697593" y="3801343"/>
            <a:ext cx="1379054" cy="230832"/>
          </a:xfrm>
          <a:prstGeom prst="rect">
            <a:avLst/>
          </a:prstGeom>
          <a:noFill/>
        </p:spPr>
        <p:txBody>
          <a:bodyPr wrap="square" rtlCol="0">
            <a:spAutoFit/>
          </a:bodyPr>
          <a:lstStyle/>
          <a:p>
            <a:pPr algn="ctr"/>
            <a:r>
              <a:rPr lang="en-US" altLang="ko-KR" sz="900" b="1" dirty="0" smtClean="0">
                <a:solidFill>
                  <a:schemeClr val="bg1"/>
                </a:solidFill>
                <a:latin typeface="나눔고딕 ExtraBold" panose="020D0904000000000000" pitchFamily="50" charset="-127"/>
                <a:ea typeface="나눔고딕 ExtraBold" panose="020D0904000000000000" pitchFamily="50" charset="-127"/>
              </a:rPr>
              <a:t>Plasma Untreated</a:t>
            </a:r>
            <a:endParaRPr lang="ko-KR" altLang="en-US" sz="900" b="1" dirty="0">
              <a:solidFill>
                <a:schemeClr val="bg1"/>
              </a:solidFill>
              <a:latin typeface="나눔고딕 ExtraBold" panose="020D0904000000000000" pitchFamily="50" charset="-127"/>
              <a:ea typeface="나눔고딕 ExtraBold" panose="020D0904000000000000" pitchFamily="50" charset="-127"/>
            </a:endParaRPr>
          </a:p>
        </p:txBody>
      </p:sp>
      <p:sp>
        <p:nvSpPr>
          <p:cNvPr id="48" name="TextBox 47"/>
          <p:cNvSpPr txBox="1"/>
          <p:nvPr/>
        </p:nvSpPr>
        <p:spPr>
          <a:xfrm>
            <a:off x="4313188" y="3801343"/>
            <a:ext cx="1381729" cy="230832"/>
          </a:xfrm>
          <a:prstGeom prst="rect">
            <a:avLst/>
          </a:prstGeom>
          <a:noFill/>
        </p:spPr>
        <p:txBody>
          <a:bodyPr wrap="square" rtlCol="0">
            <a:spAutoFit/>
          </a:bodyPr>
          <a:lstStyle/>
          <a:p>
            <a:pPr algn="ctr"/>
            <a:r>
              <a:rPr lang="en-US" altLang="ko-KR" sz="900" b="1" dirty="0" smtClean="0">
                <a:solidFill>
                  <a:schemeClr val="bg1"/>
                </a:solidFill>
                <a:latin typeface="나눔고딕 ExtraBold" panose="020D0904000000000000" pitchFamily="50" charset="-127"/>
                <a:ea typeface="나눔고딕 ExtraBold" panose="020D0904000000000000" pitchFamily="50" charset="-127"/>
              </a:rPr>
              <a:t>Plasma Treated</a:t>
            </a:r>
            <a:endParaRPr lang="ko-KR" altLang="en-US" sz="900" b="1" dirty="0">
              <a:solidFill>
                <a:schemeClr val="bg1"/>
              </a:solidFill>
              <a:latin typeface="나눔고딕 ExtraBold" panose="020D0904000000000000" pitchFamily="50" charset="-127"/>
              <a:ea typeface="나눔고딕 ExtraBold" panose="020D0904000000000000" pitchFamily="50" charset="-127"/>
            </a:endParaRPr>
          </a:p>
        </p:txBody>
      </p:sp>
      <p:sp>
        <p:nvSpPr>
          <p:cNvPr id="51" name="TextBox 50"/>
          <p:cNvSpPr txBox="1"/>
          <p:nvPr/>
        </p:nvSpPr>
        <p:spPr>
          <a:xfrm>
            <a:off x="3247883" y="3908265"/>
            <a:ext cx="852819" cy="400110"/>
          </a:xfrm>
          <a:prstGeom prst="rect">
            <a:avLst/>
          </a:prstGeom>
          <a:noFill/>
        </p:spPr>
        <p:txBody>
          <a:bodyPr wrap="square" rtlCol="0">
            <a:spAutoFit/>
          </a:bodyPr>
          <a:lstStyle/>
          <a:p>
            <a:pPr algn="ctr"/>
            <a:r>
              <a:rPr lang="en-US" altLang="ko-KR" sz="1000" dirty="0" smtClean="0">
                <a:solidFill>
                  <a:srgbClr val="C00000"/>
                </a:solidFill>
                <a:latin typeface="나눔고딕 ExtraBold" panose="020D0904000000000000" pitchFamily="50" charset="-127"/>
                <a:ea typeface="나눔고딕 ExtraBold" panose="020D0904000000000000" pitchFamily="50" charset="-127"/>
              </a:rPr>
              <a:t>Drug          Delivery </a:t>
            </a:r>
            <a:r>
              <a:rPr lang="ko-KR" altLang="en-US" sz="1000" dirty="0" smtClean="0">
                <a:solidFill>
                  <a:srgbClr val="C00000"/>
                </a:solidFill>
                <a:latin typeface="나눔고딕 ExtraBold" panose="020D0904000000000000" pitchFamily="50" charset="-127"/>
                <a:ea typeface="나눔고딕 ExtraBold" panose="020D0904000000000000" pitchFamily="50" charset="-127"/>
              </a:rPr>
              <a:t>↑</a:t>
            </a:r>
            <a:endParaRPr lang="ko-KR" altLang="en-US" sz="1000" dirty="0">
              <a:solidFill>
                <a:srgbClr val="C00000"/>
              </a:solidFill>
              <a:latin typeface="나눔고딕 ExtraBold" panose="020D0904000000000000" pitchFamily="50" charset="-127"/>
              <a:ea typeface="나눔고딕 ExtraBold" panose="020D0904000000000000" pitchFamily="50" charset="-127"/>
            </a:endParaRPr>
          </a:p>
        </p:txBody>
      </p:sp>
      <p:sp>
        <p:nvSpPr>
          <p:cNvPr id="52" name="TextBox 51"/>
          <p:cNvSpPr txBox="1"/>
          <p:nvPr/>
        </p:nvSpPr>
        <p:spPr>
          <a:xfrm>
            <a:off x="7320474" y="3916104"/>
            <a:ext cx="852819" cy="400110"/>
          </a:xfrm>
          <a:prstGeom prst="rect">
            <a:avLst/>
          </a:prstGeom>
          <a:noFill/>
        </p:spPr>
        <p:txBody>
          <a:bodyPr wrap="square" rtlCol="0">
            <a:spAutoFit/>
          </a:bodyPr>
          <a:lstStyle/>
          <a:p>
            <a:pPr algn="ctr"/>
            <a:r>
              <a:rPr lang="en-US" altLang="ko-KR" sz="1000" dirty="0" smtClean="0">
                <a:solidFill>
                  <a:srgbClr val="C00000"/>
                </a:solidFill>
                <a:latin typeface="나눔고딕 ExtraBold" panose="020D0904000000000000" pitchFamily="50" charset="-127"/>
                <a:ea typeface="나눔고딕 ExtraBold" panose="020D0904000000000000" pitchFamily="50" charset="-127"/>
              </a:rPr>
              <a:t>No Drug Delivery</a:t>
            </a:r>
            <a:endParaRPr lang="ko-KR" altLang="en-US" sz="1000" dirty="0">
              <a:solidFill>
                <a:srgbClr val="C00000"/>
              </a:solidFill>
              <a:latin typeface="나눔고딕 ExtraBold" panose="020D0904000000000000" pitchFamily="50" charset="-127"/>
              <a:ea typeface="나눔고딕 ExtraBold" panose="020D0904000000000000" pitchFamily="50" charset="-127"/>
            </a:endParaRPr>
          </a:p>
        </p:txBody>
      </p:sp>
      <p:sp>
        <p:nvSpPr>
          <p:cNvPr id="58" name="모서리가 둥근 직사각형 57"/>
          <p:cNvSpPr/>
          <p:nvPr/>
        </p:nvSpPr>
        <p:spPr>
          <a:xfrm>
            <a:off x="3060725" y="5400327"/>
            <a:ext cx="5472608" cy="576064"/>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9" name="TextBox 58"/>
          <p:cNvSpPr txBox="1"/>
          <p:nvPr/>
        </p:nvSpPr>
        <p:spPr>
          <a:xfrm>
            <a:off x="3278121" y="5472335"/>
            <a:ext cx="5111196" cy="415498"/>
          </a:xfrm>
          <a:prstGeom prst="rect">
            <a:avLst/>
          </a:prstGeom>
          <a:noFill/>
        </p:spPr>
        <p:txBody>
          <a:bodyPr wrap="square" rtlCol="0">
            <a:spAutoFit/>
          </a:bodyPr>
          <a:lstStyle/>
          <a:p>
            <a:pPr algn="ctr"/>
            <a:r>
              <a:rPr lang="en-US" altLang="ko-KR" sz="1050" dirty="0">
                <a:solidFill>
                  <a:schemeClr val="bg1"/>
                </a:solidFill>
                <a:latin typeface="나눔고딕" panose="020D0604000000000000" pitchFamily="50" charset="-127"/>
                <a:ea typeface="나눔고딕" panose="020D0604000000000000" pitchFamily="50" charset="-127"/>
              </a:rPr>
              <a:t>Breaking Cell Adhesion Molecules(CAMs) </a:t>
            </a:r>
            <a:r>
              <a:rPr lang="en-US" altLang="ko-KR" sz="1050" dirty="0" smtClean="0">
                <a:solidFill>
                  <a:schemeClr val="bg1"/>
                </a:solidFill>
                <a:latin typeface="나눔고딕" panose="020D0604000000000000" pitchFamily="50" charset="-127"/>
                <a:ea typeface="나눔고딕" panose="020D0604000000000000" pitchFamily="50" charset="-127"/>
              </a:rPr>
              <a:t>temporarily</a:t>
            </a:r>
          </a:p>
          <a:p>
            <a:pPr algn="ctr"/>
            <a:r>
              <a:rPr lang="en-US" altLang="ko-KR" sz="1050" dirty="0" smtClean="0">
                <a:solidFill>
                  <a:schemeClr val="bg1"/>
                </a:solidFill>
                <a:latin typeface="나눔고딕" panose="020D0604000000000000" pitchFamily="50" charset="-127"/>
                <a:ea typeface="나눔고딕" panose="020D0604000000000000" pitchFamily="50" charset="-127"/>
              </a:rPr>
              <a:t>and </a:t>
            </a:r>
            <a:r>
              <a:rPr lang="en-US" altLang="ko-KR" sz="1050" dirty="0">
                <a:solidFill>
                  <a:schemeClr val="bg1"/>
                </a:solidFill>
                <a:latin typeface="나눔고딕" panose="020D0604000000000000" pitchFamily="50" charset="-127"/>
                <a:ea typeface="나눔고딕" panose="020D0604000000000000" pitchFamily="50" charset="-127"/>
              </a:rPr>
              <a:t>dramatically increasing drug delivery</a:t>
            </a:r>
          </a:p>
        </p:txBody>
      </p:sp>
      <p:sp>
        <p:nvSpPr>
          <p:cNvPr id="60" name="모서리가 둥근 직사각형 59"/>
          <p:cNvSpPr/>
          <p:nvPr/>
        </p:nvSpPr>
        <p:spPr>
          <a:xfrm>
            <a:off x="3060725" y="5400327"/>
            <a:ext cx="5472608" cy="576064"/>
          </a:xfrm>
          <a:prstGeom prst="roundRect">
            <a:avLst/>
          </a:prstGeom>
          <a:noFill/>
          <a:ln w="571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1" name="TextBox 60"/>
          <p:cNvSpPr txBox="1"/>
          <p:nvPr/>
        </p:nvSpPr>
        <p:spPr>
          <a:xfrm>
            <a:off x="485104" y="453260"/>
            <a:ext cx="2647629" cy="353943"/>
          </a:xfrm>
          <a:prstGeom prst="rect">
            <a:avLst/>
          </a:prstGeom>
          <a:noFill/>
        </p:spPr>
        <p:txBody>
          <a:bodyPr wrap="square" rtlCol="0">
            <a:spAutoFit/>
          </a:bodyPr>
          <a:lstStyle/>
          <a:p>
            <a:r>
              <a:rPr lang="en-US" altLang="ko-KR" sz="1700" dirty="0">
                <a:solidFill>
                  <a:srgbClr val="F7CAC9"/>
                </a:solidFill>
                <a:latin typeface="나눔고딕 ExtraBold" panose="020D0904000000000000" pitchFamily="50" charset="-127"/>
                <a:ea typeface="나눔고딕 ExtraBold" panose="020D0904000000000000" pitchFamily="50" charset="-127"/>
              </a:rPr>
              <a:t>02</a:t>
            </a:r>
            <a:r>
              <a:rPr lang="en-US" altLang="ko-KR" sz="1700" dirty="0">
                <a:solidFill>
                  <a:srgbClr val="F7CAC9"/>
                </a:solidFill>
                <a:latin typeface="나눔고딕 Light" panose="020D0904000000000000" pitchFamily="50" charset="-127"/>
                <a:ea typeface="나눔고딕 Light" panose="020D0904000000000000" pitchFamily="50" charset="-127"/>
              </a:rPr>
              <a:t>_</a:t>
            </a:r>
            <a:r>
              <a:rPr lang="ko-KR" altLang="en-US" sz="1700" dirty="0">
                <a:solidFill>
                  <a:srgbClr val="F7CAC9"/>
                </a:solidFill>
                <a:latin typeface="나눔고딕 Light" panose="020D0904000000000000" pitchFamily="50" charset="-127"/>
                <a:ea typeface="나눔고딕 Light" panose="020D0904000000000000" pitchFamily="50" charset="-127"/>
              </a:rPr>
              <a:t> </a:t>
            </a:r>
            <a:r>
              <a:rPr lang="en-US" altLang="ko-KR" sz="1700" dirty="0">
                <a:solidFill>
                  <a:srgbClr val="F7CAC9"/>
                </a:solidFill>
                <a:latin typeface="나눔고딕 ExtraBold" panose="020D0904000000000000" pitchFamily="50" charset="-127"/>
                <a:ea typeface="나눔고딕 ExtraBold" panose="020D0904000000000000" pitchFamily="50" charset="-127"/>
              </a:rPr>
              <a:t>Plasma shower </a:t>
            </a:r>
          </a:p>
        </p:txBody>
      </p:sp>
      <p:cxnSp>
        <p:nvCxnSpPr>
          <p:cNvPr id="63" name="직선 연결선 62"/>
          <p:cNvCxnSpPr/>
          <p:nvPr/>
        </p:nvCxnSpPr>
        <p:spPr>
          <a:xfrm>
            <a:off x="6758554" y="4308344"/>
            <a:ext cx="1414739"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64" name="타원 63"/>
          <p:cNvSpPr/>
          <p:nvPr/>
        </p:nvSpPr>
        <p:spPr>
          <a:xfrm>
            <a:off x="6712835" y="4285485"/>
            <a:ext cx="45719" cy="45719"/>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67" name="직선 연결선 66"/>
          <p:cNvCxnSpPr/>
          <p:nvPr/>
        </p:nvCxnSpPr>
        <p:spPr>
          <a:xfrm flipH="1">
            <a:off x="3278121" y="4316214"/>
            <a:ext cx="1674098" cy="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68" name="타원 67"/>
          <p:cNvSpPr/>
          <p:nvPr/>
        </p:nvSpPr>
        <p:spPr>
          <a:xfrm rot="10800000">
            <a:off x="4952219" y="4293354"/>
            <a:ext cx="45719" cy="45719"/>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0381157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그룹 15"/>
          <p:cNvGrpSpPr/>
          <p:nvPr/>
        </p:nvGrpSpPr>
        <p:grpSpPr>
          <a:xfrm>
            <a:off x="-41413905" y="1439887"/>
            <a:ext cx="34314263" cy="5264968"/>
            <a:chOff x="1115616" y="4868981"/>
            <a:chExt cx="5378798" cy="852335"/>
          </a:xfrm>
        </p:grpSpPr>
        <p:pic>
          <p:nvPicPr>
            <p:cNvPr id="18" name="Picture 4" descr="http://www.lpp.fr/local/cache-vignettes/L471xH453/nebuleuse-3-1086e.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13094" y="4869120"/>
              <a:ext cx="886056" cy="85219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http://www.plasma-universe.com/images/thumb/0/0e/Sun-corona.jpg/400px-Sun-corona.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20953" y="4869120"/>
              <a:ext cx="962931" cy="85219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http://i.dailymail.co.uk/i/pix/2010/06/21/article-1288284-0A218E7C000005DC-13_964x64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05687" y="4868981"/>
              <a:ext cx="1283828" cy="85233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i.dailymail.co.uk/i/pix/2011/08/24/article-2029731-0D8E885F00000578-303_634x617.jpg">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15616" y="4869121"/>
              <a:ext cx="875675" cy="85219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i.dailymail.co.uk/i/pix/2015/02/10/258AC13A00000578-2947873-Researchers_at_Tel_Aviv_University_in_Israel_have_created_a_map_-a-134_1423586635718.jpg">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11318" y="4868981"/>
              <a:ext cx="1283096" cy="852196"/>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14"/>
          <p:cNvSpPr txBox="1"/>
          <p:nvPr/>
        </p:nvSpPr>
        <p:spPr>
          <a:xfrm>
            <a:off x="2628676" y="1664873"/>
            <a:ext cx="6048673" cy="523220"/>
          </a:xfrm>
          <a:prstGeom prst="rect">
            <a:avLst/>
          </a:prstGeom>
          <a:noFill/>
        </p:spPr>
        <p:txBody>
          <a:bodyPr wrap="square" rtlCol="0">
            <a:spAutoFit/>
          </a:bodyPr>
          <a:lstStyle/>
          <a:p>
            <a:r>
              <a:rPr lang="en-US" altLang="ko-KR" sz="1400" b="1" dirty="0" smtClean="0">
                <a:solidFill>
                  <a:schemeClr val="tx1">
                    <a:lumMod val="75000"/>
                    <a:lumOff val="25000"/>
                  </a:schemeClr>
                </a:solidFill>
                <a:latin typeface="나눔고딕" panose="020D0604000000000000" pitchFamily="50" charset="-127"/>
                <a:ea typeface="나눔고딕" panose="020D0604000000000000" pitchFamily="50" charset="-127"/>
              </a:rPr>
              <a:t>•Skin </a:t>
            </a:r>
            <a:r>
              <a:rPr lang="en-US" altLang="ko-KR" sz="1400" b="1" dirty="0">
                <a:solidFill>
                  <a:schemeClr val="tx1">
                    <a:lumMod val="75000"/>
                    <a:lumOff val="25000"/>
                  </a:schemeClr>
                </a:solidFill>
                <a:latin typeface="나눔고딕" panose="020D0604000000000000" pitchFamily="50" charset="-127"/>
                <a:ea typeface="나눔고딕" panose="020D0604000000000000" pitchFamily="50" charset="-127"/>
              </a:rPr>
              <a:t>Absorption Test by Korea Institute for Skin and Clinical Sciences </a:t>
            </a:r>
            <a:endParaRPr lang="en-US" altLang="ko-KR" sz="1400" b="1" dirty="0" smtClean="0">
              <a:solidFill>
                <a:schemeClr val="tx1">
                  <a:lumMod val="75000"/>
                  <a:lumOff val="25000"/>
                </a:schemeClr>
              </a:solidFill>
              <a:latin typeface="나눔고딕" panose="020D0604000000000000" pitchFamily="50" charset="-127"/>
              <a:ea typeface="나눔고딕" panose="020D0604000000000000" pitchFamily="50" charset="-127"/>
            </a:endParaRPr>
          </a:p>
          <a:p>
            <a:r>
              <a:rPr lang="en-US" altLang="ko-KR" sz="1400" b="1" dirty="0">
                <a:solidFill>
                  <a:schemeClr val="tx1">
                    <a:lumMod val="75000"/>
                    <a:lumOff val="25000"/>
                  </a:schemeClr>
                </a:solidFill>
                <a:latin typeface="나눔고딕" panose="020D0604000000000000" pitchFamily="50" charset="-127"/>
                <a:ea typeface="나눔고딕" panose="020D0604000000000000" pitchFamily="50" charset="-127"/>
              </a:rPr>
              <a:t> </a:t>
            </a:r>
            <a:r>
              <a:rPr lang="en-US" altLang="ko-KR" sz="1400" b="1" dirty="0" smtClean="0">
                <a:solidFill>
                  <a:schemeClr val="tx1">
                    <a:lumMod val="75000"/>
                    <a:lumOff val="25000"/>
                  </a:schemeClr>
                </a:solidFill>
                <a:latin typeface="나눔고딕" panose="020D0604000000000000" pitchFamily="50" charset="-127"/>
                <a:ea typeface="나눔고딕" panose="020D0604000000000000" pitchFamily="50" charset="-127"/>
              </a:rPr>
              <a:t>   (</a:t>
            </a:r>
            <a:r>
              <a:rPr lang="en-US" altLang="ko-KR" sz="1400" b="1" dirty="0">
                <a:solidFill>
                  <a:schemeClr val="tx1">
                    <a:lumMod val="75000"/>
                    <a:lumOff val="25000"/>
                  </a:schemeClr>
                </a:solidFill>
                <a:latin typeface="나눔고딕" panose="020D0604000000000000" pitchFamily="50" charset="-127"/>
                <a:ea typeface="나눔고딕" panose="020D0604000000000000" pitchFamily="50" charset="-127"/>
              </a:rPr>
              <a:t>Franz-diffusion cell)</a:t>
            </a:r>
            <a:endParaRPr lang="en-US" altLang="ko-KR" sz="1050" dirty="0">
              <a:solidFill>
                <a:schemeClr val="tx1">
                  <a:lumMod val="75000"/>
                  <a:lumOff val="25000"/>
                </a:schemeClr>
              </a:solidFill>
              <a:latin typeface="나눔고딕" panose="020D0604000000000000" pitchFamily="50" charset="-127"/>
              <a:ea typeface="나눔고딕" panose="020D0604000000000000" pitchFamily="50" charset="-127"/>
            </a:endParaRPr>
          </a:p>
        </p:txBody>
      </p:sp>
      <p:grpSp>
        <p:nvGrpSpPr>
          <p:cNvPr id="23" name="그룹 22"/>
          <p:cNvGrpSpPr/>
          <p:nvPr/>
        </p:nvGrpSpPr>
        <p:grpSpPr>
          <a:xfrm>
            <a:off x="824766" y="2517816"/>
            <a:ext cx="856558" cy="856558"/>
            <a:chOff x="1249796" y="4115387"/>
            <a:chExt cx="856558" cy="856558"/>
          </a:xfrm>
        </p:grpSpPr>
        <p:sp>
          <p:nvSpPr>
            <p:cNvPr id="24" name="타원 23"/>
            <p:cNvSpPr/>
            <p:nvPr/>
          </p:nvSpPr>
          <p:spPr>
            <a:xfrm>
              <a:off x="1249796" y="4115387"/>
              <a:ext cx="856558" cy="856558"/>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9" name="Picture 4" descr="absorb icon에 대한 이미지 검색결과"/>
            <p:cNvPicPr>
              <a:picLocks noChangeAspect="1" noChangeArrowheads="1"/>
            </p:cNvPicPr>
            <p:nvPr/>
          </p:nvPicPr>
          <p:blipFill>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46148" y="4181950"/>
              <a:ext cx="661555" cy="661555"/>
            </a:xfrm>
            <a:prstGeom prst="rect">
              <a:avLst/>
            </a:prstGeom>
            <a:noFill/>
            <a:extLst>
              <a:ext uri="{909E8E84-426E-40DD-AFC4-6F175D3DCCD1}">
                <a14:hiddenFill xmlns:a14="http://schemas.microsoft.com/office/drawing/2010/main">
                  <a:solidFill>
                    <a:srgbClr val="FFFFFF"/>
                  </a:solidFill>
                </a14:hiddenFill>
              </a:ext>
            </a:extLst>
          </p:spPr>
        </p:pic>
      </p:grpSp>
      <p:sp>
        <p:nvSpPr>
          <p:cNvPr id="30" name="TextBox 29"/>
          <p:cNvSpPr txBox="1"/>
          <p:nvPr/>
        </p:nvSpPr>
        <p:spPr>
          <a:xfrm>
            <a:off x="612453" y="3446507"/>
            <a:ext cx="1336697" cy="261610"/>
          </a:xfrm>
          <a:prstGeom prst="rect">
            <a:avLst/>
          </a:prstGeom>
          <a:noFill/>
        </p:spPr>
        <p:txBody>
          <a:bodyPr wrap="square" rtlCol="0">
            <a:spAutoFit/>
          </a:bodyPr>
          <a:lstStyle/>
          <a:p>
            <a:pPr algn="ctr"/>
            <a:r>
              <a:rPr lang="en-US" altLang="ko-KR" sz="1100" dirty="0">
                <a:solidFill>
                  <a:schemeClr val="tx1">
                    <a:lumMod val="75000"/>
                    <a:lumOff val="25000"/>
                  </a:schemeClr>
                </a:solidFill>
                <a:latin typeface="나눔고딕 ExtraBold" panose="020D0904000000000000" pitchFamily="50" charset="-127"/>
                <a:ea typeface="나눔고딕 ExtraBold" panose="020D0904000000000000" pitchFamily="50" charset="-127"/>
              </a:rPr>
              <a:t>TDDS</a:t>
            </a:r>
            <a:endParaRPr lang="ko-KR" altLang="en-US" sz="1100" dirty="0">
              <a:solidFill>
                <a:schemeClr val="tx1">
                  <a:lumMod val="75000"/>
                  <a:lumOff val="25000"/>
                </a:schemeClr>
              </a:solidFill>
              <a:latin typeface="나눔고딕 ExtraBold" panose="020D0904000000000000" pitchFamily="50" charset="-127"/>
              <a:ea typeface="나눔고딕 ExtraBold" panose="020D0904000000000000" pitchFamily="50" charset="-127"/>
            </a:endParaRPr>
          </a:p>
        </p:txBody>
      </p:sp>
      <p:sp>
        <p:nvSpPr>
          <p:cNvPr id="33" name="직사각형 32"/>
          <p:cNvSpPr/>
          <p:nvPr/>
        </p:nvSpPr>
        <p:spPr>
          <a:xfrm>
            <a:off x="612453" y="3731076"/>
            <a:ext cx="1336697" cy="877163"/>
          </a:xfrm>
          <a:prstGeom prst="rect">
            <a:avLst/>
          </a:prstGeom>
        </p:spPr>
        <p:txBody>
          <a:bodyPr wrap="square">
            <a:spAutoFit/>
          </a:bodyPr>
          <a:lstStyle/>
          <a:p>
            <a:pPr algn="ctr">
              <a:lnSpc>
                <a:spcPct val="130000"/>
              </a:lnSpc>
            </a:pPr>
            <a:r>
              <a:rPr lang="en-US" altLang="ko-KR" sz="800" dirty="0">
                <a:solidFill>
                  <a:schemeClr val="tx1">
                    <a:lumMod val="75000"/>
                    <a:lumOff val="25000"/>
                  </a:schemeClr>
                </a:solidFill>
                <a:latin typeface="나눔고딕" panose="020D0604000000000000" pitchFamily="50" charset="-127"/>
                <a:ea typeface="나눔고딕" panose="020D0604000000000000" pitchFamily="50" charset="-127"/>
              </a:rPr>
              <a:t>Inducing amazing absorption by breaking the Cell Adhesion Molecules(CAMs) that connect the skin cell</a:t>
            </a:r>
          </a:p>
        </p:txBody>
      </p:sp>
      <p:cxnSp>
        <p:nvCxnSpPr>
          <p:cNvPr id="34" name="직선 연결선 33"/>
          <p:cNvCxnSpPr/>
          <p:nvPr/>
        </p:nvCxnSpPr>
        <p:spPr>
          <a:xfrm flipV="1">
            <a:off x="2196629" y="1569777"/>
            <a:ext cx="0" cy="4550630"/>
          </a:xfrm>
          <a:prstGeom prst="line">
            <a:avLst/>
          </a:prstGeom>
          <a:ln w="952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pic>
        <p:nvPicPr>
          <p:cNvPr id="31" name="Picture 6"/>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869037" y="2303983"/>
            <a:ext cx="2448272" cy="3601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7"/>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060725" y="2308646"/>
            <a:ext cx="2490807" cy="3577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TextBox 34"/>
          <p:cNvSpPr txBox="1"/>
          <p:nvPr/>
        </p:nvSpPr>
        <p:spPr>
          <a:xfrm>
            <a:off x="485104" y="453260"/>
            <a:ext cx="2647629" cy="353943"/>
          </a:xfrm>
          <a:prstGeom prst="rect">
            <a:avLst/>
          </a:prstGeom>
          <a:noFill/>
        </p:spPr>
        <p:txBody>
          <a:bodyPr wrap="square" rtlCol="0">
            <a:spAutoFit/>
          </a:bodyPr>
          <a:lstStyle/>
          <a:p>
            <a:r>
              <a:rPr lang="en-US" altLang="ko-KR" sz="1700" dirty="0">
                <a:solidFill>
                  <a:srgbClr val="F7CAC9"/>
                </a:solidFill>
                <a:latin typeface="나눔고딕 ExtraBold" panose="020D0904000000000000" pitchFamily="50" charset="-127"/>
                <a:ea typeface="나눔고딕 ExtraBold" panose="020D0904000000000000" pitchFamily="50" charset="-127"/>
              </a:rPr>
              <a:t>02</a:t>
            </a:r>
            <a:r>
              <a:rPr lang="en-US" altLang="ko-KR" sz="1700" dirty="0">
                <a:solidFill>
                  <a:srgbClr val="F7CAC9"/>
                </a:solidFill>
                <a:latin typeface="나눔고딕 Light" panose="020D0904000000000000" pitchFamily="50" charset="-127"/>
                <a:ea typeface="나눔고딕 Light" panose="020D0904000000000000" pitchFamily="50" charset="-127"/>
              </a:rPr>
              <a:t>_</a:t>
            </a:r>
            <a:r>
              <a:rPr lang="ko-KR" altLang="en-US" sz="1700" dirty="0">
                <a:solidFill>
                  <a:srgbClr val="F7CAC9"/>
                </a:solidFill>
                <a:latin typeface="나눔고딕 Light" panose="020D0904000000000000" pitchFamily="50" charset="-127"/>
                <a:ea typeface="나눔고딕 Light" panose="020D0904000000000000" pitchFamily="50" charset="-127"/>
              </a:rPr>
              <a:t> </a:t>
            </a:r>
            <a:r>
              <a:rPr lang="en-US" altLang="ko-KR" sz="1700" dirty="0">
                <a:solidFill>
                  <a:srgbClr val="F7CAC9"/>
                </a:solidFill>
                <a:latin typeface="나눔고딕 ExtraBold" panose="020D0904000000000000" pitchFamily="50" charset="-127"/>
                <a:ea typeface="나눔고딕 ExtraBold" panose="020D0904000000000000" pitchFamily="50" charset="-127"/>
              </a:rPr>
              <a:t>Plasma shower </a:t>
            </a:r>
          </a:p>
        </p:txBody>
      </p:sp>
    </p:spTree>
    <p:extLst>
      <p:ext uri="{BB962C8B-B14F-4D97-AF65-F5344CB8AC3E}">
        <p14:creationId xmlns:p14="http://schemas.microsoft.com/office/powerpoint/2010/main" val="27929943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그룹 15"/>
          <p:cNvGrpSpPr/>
          <p:nvPr/>
        </p:nvGrpSpPr>
        <p:grpSpPr>
          <a:xfrm>
            <a:off x="-41413905" y="1439887"/>
            <a:ext cx="34314263" cy="5264968"/>
            <a:chOff x="1115616" y="4868981"/>
            <a:chExt cx="5378798" cy="852335"/>
          </a:xfrm>
        </p:grpSpPr>
        <p:pic>
          <p:nvPicPr>
            <p:cNvPr id="18" name="Picture 4" descr="http://www.lpp.fr/local/cache-vignettes/L471xH453/nebuleuse-3-1086e.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13094" y="4869120"/>
              <a:ext cx="886056" cy="85219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http://www.plasma-universe.com/images/thumb/0/0e/Sun-corona.jpg/400px-Sun-corona.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20953" y="4869120"/>
              <a:ext cx="962931" cy="85219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http://i.dailymail.co.uk/i/pix/2010/06/21/article-1288284-0A218E7C000005DC-13_964x64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05687" y="4868981"/>
              <a:ext cx="1283828" cy="85233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i.dailymail.co.uk/i/pix/2011/08/24/article-2029731-0D8E885F00000578-303_634x617.jpg">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15616" y="4869121"/>
              <a:ext cx="875675" cy="85219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i.dailymail.co.uk/i/pix/2015/02/10/258AC13A00000578-2947873-Researchers_at_Tel_Aviv_University_in_Israel_have_created_a_map_-a-134_1423586635718.jpg">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11318" y="4868981"/>
              <a:ext cx="1283096" cy="852196"/>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14"/>
          <p:cNvSpPr txBox="1"/>
          <p:nvPr/>
        </p:nvSpPr>
        <p:spPr>
          <a:xfrm>
            <a:off x="3060725" y="1665874"/>
            <a:ext cx="5184576" cy="523220"/>
          </a:xfrm>
          <a:prstGeom prst="rect">
            <a:avLst/>
          </a:prstGeom>
          <a:noFill/>
        </p:spPr>
        <p:txBody>
          <a:bodyPr wrap="square" rtlCol="0">
            <a:spAutoFit/>
          </a:bodyPr>
          <a:lstStyle/>
          <a:p>
            <a:r>
              <a:rPr lang="en-US" altLang="ko-KR" sz="1400" b="1" dirty="0">
                <a:solidFill>
                  <a:schemeClr val="tx1">
                    <a:lumMod val="75000"/>
                    <a:lumOff val="25000"/>
                  </a:schemeClr>
                </a:solidFill>
                <a:latin typeface="나눔고딕" panose="020D0604000000000000" pitchFamily="50" charset="-127"/>
                <a:ea typeface="나눔고딕" panose="020D0604000000000000" pitchFamily="50" charset="-127"/>
              </a:rPr>
              <a:t>•Plasma </a:t>
            </a:r>
            <a:r>
              <a:rPr lang="en-US" altLang="ko-KR" sz="1400" b="1" dirty="0" err="1">
                <a:solidFill>
                  <a:schemeClr val="tx1">
                    <a:lumMod val="75000"/>
                    <a:lumOff val="25000"/>
                  </a:schemeClr>
                </a:solidFill>
                <a:latin typeface="나눔고딕" panose="020D0604000000000000" pitchFamily="50" charset="-127"/>
                <a:ea typeface="나눔고딕" panose="020D0604000000000000" pitchFamily="50" charset="-127"/>
              </a:rPr>
              <a:t>Poration</a:t>
            </a:r>
            <a:r>
              <a:rPr lang="en-US" altLang="ko-KR" sz="1400" b="1" dirty="0">
                <a:solidFill>
                  <a:schemeClr val="tx1">
                    <a:lumMod val="75000"/>
                    <a:lumOff val="25000"/>
                  </a:schemeClr>
                </a:solidFill>
                <a:latin typeface="나눔고딕" panose="020D0604000000000000" pitchFamily="50" charset="-127"/>
                <a:ea typeface="나눔고딕" panose="020D0604000000000000" pitchFamily="50" charset="-127"/>
              </a:rPr>
              <a:t> skin absorption test by Korea Institute </a:t>
            </a:r>
            <a:endParaRPr lang="en-US" altLang="ko-KR" sz="1400" b="1" dirty="0" smtClean="0">
              <a:solidFill>
                <a:schemeClr val="tx1">
                  <a:lumMod val="75000"/>
                  <a:lumOff val="25000"/>
                </a:schemeClr>
              </a:solidFill>
              <a:latin typeface="나눔고딕" panose="020D0604000000000000" pitchFamily="50" charset="-127"/>
              <a:ea typeface="나눔고딕" panose="020D0604000000000000" pitchFamily="50" charset="-127"/>
            </a:endParaRPr>
          </a:p>
          <a:p>
            <a:r>
              <a:rPr lang="en-US" altLang="ko-KR" sz="1400" b="1" dirty="0">
                <a:solidFill>
                  <a:schemeClr val="tx1">
                    <a:lumMod val="75000"/>
                    <a:lumOff val="25000"/>
                  </a:schemeClr>
                </a:solidFill>
                <a:latin typeface="나눔고딕" panose="020D0604000000000000" pitchFamily="50" charset="-127"/>
                <a:ea typeface="나눔고딕" panose="020D0604000000000000" pitchFamily="50" charset="-127"/>
              </a:rPr>
              <a:t> </a:t>
            </a:r>
            <a:r>
              <a:rPr lang="en-US" altLang="ko-KR" sz="1400" b="1" dirty="0" smtClean="0">
                <a:solidFill>
                  <a:schemeClr val="tx1">
                    <a:lumMod val="75000"/>
                    <a:lumOff val="25000"/>
                  </a:schemeClr>
                </a:solidFill>
                <a:latin typeface="나눔고딕" panose="020D0604000000000000" pitchFamily="50" charset="-127"/>
                <a:ea typeface="나눔고딕" panose="020D0604000000000000" pitchFamily="50" charset="-127"/>
              </a:rPr>
              <a:t>   for </a:t>
            </a:r>
            <a:r>
              <a:rPr lang="en-US" altLang="ko-KR" sz="1400" b="1" dirty="0">
                <a:solidFill>
                  <a:schemeClr val="tx1">
                    <a:lumMod val="75000"/>
                    <a:lumOff val="25000"/>
                  </a:schemeClr>
                </a:solidFill>
                <a:latin typeface="나눔고딕" panose="020D0604000000000000" pitchFamily="50" charset="-127"/>
                <a:ea typeface="나눔고딕" panose="020D0604000000000000" pitchFamily="50" charset="-127"/>
              </a:rPr>
              <a:t>Skin and Clinical Sciences </a:t>
            </a:r>
            <a:r>
              <a:rPr lang="en-US" altLang="ko-KR" sz="1050" dirty="0" smtClean="0">
                <a:solidFill>
                  <a:schemeClr val="tx1">
                    <a:lumMod val="75000"/>
                    <a:lumOff val="25000"/>
                  </a:schemeClr>
                </a:solidFill>
                <a:latin typeface="나눔고딕" panose="020D0604000000000000" pitchFamily="50" charset="-127"/>
                <a:ea typeface="나눔고딕" panose="020D0604000000000000" pitchFamily="50" charset="-127"/>
              </a:rPr>
              <a:t>(</a:t>
            </a:r>
            <a:r>
              <a:rPr lang="en-US" altLang="ko-KR" sz="1050" dirty="0">
                <a:solidFill>
                  <a:schemeClr val="tx1">
                    <a:lumMod val="75000"/>
                    <a:lumOff val="25000"/>
                  </a:schemeClr>
                </a:solidFill>
                <a:latin typeface="나눔고딕" panose="020D0604000000000000" pitchFamily="50" charset="-127"/>
                <a:ea typeface="나눔고딕" panose="020D0604000000000000" pitchFamily="50" charset="-127"/>
              </a:rPr>
              <a:t>Franz-diffusion cell)</a:t>
            </a:r>
          </a:p>
        </p:txBody>
      </p:sp>
      <p:grpSp>
        <p:nvGrpSpPr>
          <p:cNvPr id="23" name="그룹 22"/>
          <p:cNvGrpSpPr/>
          <p:nvPr/>
        </p:nvGrpSpPr>
        <p:grpSpPr>
          <a:xfrm>
            <a:off x="824766" y="2517816"/>
            <a:ext cx="856558" cy="856558"/>
            <a:chOff x="1249796" y="4115387"/>
            <a:chExt cx="856558" cy="856558"/>
          </a:xfrm>
        </p:grpSpPr>
        <p:sp>
          <p:nvSpPr>
            <p:cNvPr id="24" name="타원 23"/>
            <p:cNvSpPr/>
            <p:nvPr/>
          </p:nvSpPr>
          <p:spPr>
            <a:xfrm>
              <a:off x="1249796" y="4115387"/>
              <a:ext cx="856558" cy="856558"/>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9" name="Picture 4" descr="absorb icon에 대한 이미지 검색결과"/>
            <p:cNvPicPr>
              <a:picLocks noChangeAspect="1" noChangeArrowheads="1"/>
            </p:cNvPicPr>
            <p:nvPr/>
          </p:nvPicPr>
          <p:blipFill>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46148" y="4181950"/>
              <a:ext cx="661555" cy="661555"/>
            </a:xfrm>
            <a:prstGeom prst="rect">
              <a:avLst/>
            </a:prstGeom>
            <a:noFill/>
            <a:extLst>
              <a:ext uri="{909E8E84-426E-40DD-AFC4-6F175D3DCCD1}">
                <a14:hiddenFill xmlns:a14="http://schemas.microsoft.com/office/drawing/2010/main">
                  <a:solidFill>
                    <a:srgbClr val="FFFFFF"/>
                  </a:solidFill>
                </a14:hiddenFill>
              </a:ext>
            </a:extLst>
          </p:spPr>
        </p:pic>
      </p:grpSp>
      <p:sp>
        <p:nvSpPr>
          <p:cNvPr id="30" name="TextBox 29"/>
          <p:cNvSpPr txBox="1"/>
          <p:nvPr/>
        </p:nvSpPr>
        <p:spPr>
          <a:xfrm>
            <a:off x="612453" y="3446507"/>
            <a:ext cx="1336697" cy="261610"/>
          </a:xfrm>
          <a:prstGeom prst="rect">
            <a:avLst/>
          </a:prstGeom>
          <a:noFill/>
        </p:spPr>
        <p:txBody>
          <a:bodyPr wrap="square" rtlCol="0">
            <a:spAutoFit/>
          </a:bodyPr>
          <a:lstStyle/>
          <a:p>
            <a:pPr algn="ctr"/>
            <a:r>
              <a:rPr lang="en-US" altLang="ko-KR" sz="1100" dirty="0">
                <a:solidFill>
                  <a:schemeClr val="tx1">
                    <a:lumMod val="75000"/>
                    <a:lumOff val="25000"/>
                  </a:schemeClr>
                </a:solidFill>
                <a:latin typeface="나눔고딕 ExtraBold" panose="020D0904000000000000" pitchFamily="50" charset="-127"/>
                <a:ea typeface="나눔고딕 ExtraBold" panose="020D0904000000000000" pitchFamily="50" charset="-127"/>
              </a:rPr>
              <a:t>TDDS</a:t>
            </a:r>
            <a:endParaRPr lang="ko-KR" altLang="en-US" sz="1100" dirty="0">
              <a:solidFill>
                <a:schemeClr val="tx1">
                  <a:lumMod val="75000"/>
                  <a:lumOff val="25000"/>
                </a:schemeClr>
              </a:solidFill>
              <a:latin typeface="나눔고딕 ExtraBold" panose="020D0904000000000000" pitchFamily="50" charset="-127"/>
              <a:ea typeface="나눔고딕 ExtraBold" panose="020D0904000000000000" pitchFamily="50" charset="-127"/>
            </a:endParaRPr>
          </a:p>
        </p:txBody>
      </p:sp>
      <p:sp>
        <p:nvSpPr>
          <p:cNvPr id="33" name="직사각형 32"/>
          <p:cNvSpPr/>
          <p:nvPr/>
        </p:nvSpPr>
        <p:spPr>
          <a:xfrm>
            <a:off x="612453" y="3731076"/>
            <a:ext cx="1336697" cy="877163"/>
          </a:xfrm>
          <a:prstGeom prst="rect">
            <a:avLst/>
          </a:prstGeom>
        </p:spPr>
        <p:txBody>
          <a:bodyPr wrap="square">
            <a:spAutoFit/>
          </a:bodyPr>
          <a:lstStyle/>
          <a:p>
            <a:pPr algn="ctr">
              <a:lnSpc>
                <a:spcPct val="130000"/>
              </a:lnSpc>
            </a:pPr>
            <a:r>
              <a:rPr lang="en-US" altLang="ko-KR" sz="800" dirty="0">
                <a:solidFill>
                  <a:schemeClr val="tx1">
                    <a:lumMod val="75000"/>
                    <a:lumOff val="25000"/>
                  </a:schemeClr>
                </a:solidFill>
                <a:latin typeface="나눔고딕" panose="020D0604000000000000" pitchFamily="50" charset="-127"/>
                <a:ea typeface="나눔고딕" panose="020D0604000000000000" pitchFamily="50" charset="-127"/>
              </a:rPr>
              <a:t>Inducing amazing absorption by breaking the Cell Adhesion Molecules(CAMs) that connect the skin cell</a:t>
            </a:r>
          </a:p>
        </p:txBody>
      </p:sp>
      <p:cxnSp>
        <p:nvCxnSpPr>
          <p:cNvPr id="34" name="직선 연결선 33"/>
          <p:cNvCxnSpPr/>
          <p:nvPr/>
        </p:nvCxnSpPr>
        <p:spPr>
          <a:xfrm flipV="1">
            <a:off x="2196629" y="1569777"/>
            <a:ext cx="0" cy="4550630"/>
          </a:xfrm>
          <a:prstGeom prst="line">
            <a:avLst/>
          </a:prstGeom>
          <a:ln w="952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5" name="그룹 4"/>
          <p:cNvGrpSpPr/>
          <p:nvPr/>
        </p:nvGrpSpPr>
        <p:grpSpPr>
          <a:xfrm>
            <a:off x="3762470" y="2564223"/>
            <a:ext cx="4042075" cy="2620080"/>
            <a:chOff x="3253358" y="2552840"/>
            <a:chExt cx="4824536" cy="3127273"/>
          </a:xfrm>
        </p:grpSpPr>
        <p:grpSp>
          <p:nvGrpSpPr>
            <p:cNvPr id="35" name="그룹 34"/>
            <p:cNvGrpSpPr/>
            <p:nvPr/>
          </p:nvGrpSpPr>
          <p:grpSpPr>
            <a:xfrm>
              <a:off x="3253358" y="2552840"/>
              <a:ext cx="4824536" cy="3127273"/>
              <a:chOff x="1613540" y="1760552"/>
              <a:chExt cx="6422946" cy="4163366"/>
            </a:xfrm>
          </p:grpSpPr>
          <p:pic>
            <p:nvPicPr>
              <p:cNvPr id="37" name="Picture 5"/>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613540" y="1760552"/>
                <a:ext cx="6422946" cy="4163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 name="직사각형 37"/>
              <p:cNvSpPr/>
              <p:nvPr/>
            </p:nvSpPr>
            <p:spPr>
              <a:xfrm>
                <a:off x="2765668" y="2076141"/>
                <a:ext cx="398140" cy="3244042"/>
              </a:xfrm>
              <a:prstGeom prst="rect">
                <a:avLst/>
              </a:prstGeom>
              <a:solidFill>
                <a:srgbClr val="C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4" name="직사각형 3"/>
            <p:cNvSpPr/>
            <p:nvPr/>
          </p:nvSpPr>
          <p:spPr>
            <a:xfrm>
              <a:off x="5756292" y="2846812"/>
              <a:ext cx="2272097" cy="4282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41" name="TextBox 40"/>
          <p:cNvSpPr txBox="1"/>
          <p:nvPr/>
        </p:nvSpPr>
        <p:spPr>
          <a:xfrm>
            <a:off x="2943524" y="5315012"/>
            <a:ext cx="3456384" cy="515526"/>
          </a:xfrm>
          <a:prstGeom prst="rect">
            <a:avLst/>
          </a:prstGeom>
          <a:noFill/>
        </p:spPr>
        <p:txBody>
          <a:bodyPr wrap="square" rtlCol="0">
            <a:spAutoFit/>
          </a:bodyPr>
          <a:lstStyle/>
          <a:p>
            <a:r>
              <a:rPr lang="en-US" altLang="ko-KR" sz="1050" b="1" dirty="0" smtClean="0">
                <a:solidFill>
                  <a:srgbClr val="C00000"/>
                </a:solidFill>
                <a:latin typeface="나눔고딕 ExtraBold" panose="020D0904000000000000" pitchFamily="50" charset="-127"/>
                <a:ea typeface="나눔고딕 ExtraBold" panose="020D0904000000000000" pitchFamily="50" charset="-127"/>
              </a:rPr>
              <a:t>Plasma Treated </a:t>
            </a:r>
            <a:r>
              <a:rPr lang="en-US" altLang="ko-KR" sz="1050" b="1" dirty="0">
                <a:solidFill>
                  <a:srgbClr val="C00000"/>
                </a:solidFill>
                <a:latin typeface="나눔고딕 ExtraBold" panose="020D0904000000000000" pitchFamily="50" charset="-127"/>
                <a:ea typeface="나눔고딕 ExtraBold" panose="020D0904000000000000" pitchFamily="50" charset="-127"/>
              </a:rPr>
              <a:t>S</a:t>
            </a:r>
            <a:r>
              <a:rPr lang="en-US" altLang="ko-KR" sz="1050" b="1" dirty="0" smtClean="0">
                <a:solidFill>
                  <a:srgbClr val="C00000"/>
                </a:solidFill>
                <a:latin typeface="나눔고딕 ExtraBold" panose="020D0904000000000000" pitchFamily="50" charset="-127"/>
                <a:ea typeface="나눔고딕 ExtraBold" panose="020D0904000000000000" pitchFamily="50" charset="-127"/>
              </a:rPr>
              <a:t>kin</a:t>
            </a:r>
          </a:p>
          <a:p>
            <a:r>
              <a:rPr lang="en-US" altLang="ko-KR" sz="800" dirty="0" smtClean="0">
                <a:latin typeface="나눔고딕" panose="020D0604000000000000" pitchFamily="50" charset="-127"/>
                <a:ea typeface="나눔고딕" panose="020D0604000000000000" pitchFamily="50" charset="-127"/>
              </a:rPr>
              <a:t>Rapid absorption up to an hour after dropping Vitamin B3 </a:t>
            </a:r>
            <a:r>
              <a:rPr lang="en-US" altLang="ko-KR" sz="600" dirty="0" smtClean="0">
                <a:latin typeface="나눔고딕" panose="020D0604000000000000" pitchFamily="50" charset="-127"/>
                <a:ea typeface="나눔고딕" panose="020D0604000000000000" pitchFamily="50" charset="-127"/>
              </a:rPr>
              <a:t>(</a:t>
            </a:r>
            <a:r>
              <a:rPr lang="en-US" altLang="ko-KR" sz="600" dirty="0" err="1" smtClean="0">
                <a:latin typeface="나눔고딕" panose="020D0604000000000000" pitchFamily="50" charset="-127"/>
                <a:ea typeface="나눔고딕" panose="020D0604000000000000" pitchFamily="50" charset="-127"/>
              </a:rPr>
              <a:t>Niacinamide</a:t>
            </a:r>
            <a:r>
              <a:rPr lang="en-US" altLang="ko-KR" sz="600" dirty="0" smtClean="0">
                <a:latin typeface="나눔고딕" panose="020D0604000000000000" pitchFamily="50" charset="-127"/>
                <a:ea typeface="나눔고딕" panose="020D0604000000000000" pitchFamily="50" charset="-127"/>
              </a:rPr>
              <a:t>)</a:t>
            </a:r>
            <a:endParaRPr lang="en-US" altLang="ko-KR" sz="800" dirty="0" smtClean="0">
              <a:latin typeface="나눔고딕" panose="020D0604000000000000" pitchFamily="50" charset="-127"/>
              <a:ea typeface="나눔고딕" panose="020D0604000000000000" pitchFamily="50" charset="-127"/>
            </a:endParaRPr>
          </a:p>
          <a:p>
            <a:r>
              <a:rPr lang="en-US" altLang="ko-KR" sz="800" dirty="0">
                <a:latin typeface="나눔고딕" panose="020D0604000000000000" pitchFamily="50" charset="-127"/>
                <a:ea typeface="나눔고딕" panose="020D0604000000000000" pitchFamily="50" charset="-127"/>
              </a:rPr>
              <a:t>(whitening cosmetic </a:t>
            </a:r>
            <a:r>
              <a:rPr lang="en-US" altLang="ko-KR" sz="800" dirty="0" smtClean="0">
                <a:latin typeface="나눔고딕" panose="020D0604000000000000" pitchFamily="50" charset="-127"/>
                <a:ea typeface="나눔고딕" panose="020D0604000000000000" pitchFamily="50" charset="-127"/>
              </a:rPr>
              <a:t>material)</a:t>
            </a:r>
            <a:endParaRPr lang="ko-KR" altLang="en-US" sz="800" dirty="0">
              <a:latin typeface="나눔고딕" panose="020D0604000000000000" pitchFamily="50" charset="-127"/>
              <a:ea typeface="나눔고딕" panose="020D0604000000000000" pitchFamily="50" charset="-127"/>
            </a:endParaRPr>
          </a:p>
        </p:txBody>
      </p:sp>
      <p:grpSp>
        <p:nvGrpSpPr>
          <p:cNvPr id="54" name="그룹 53"/>
          <p:cNvGrpSpPr/>
          <p:nvPr/>
        </p:nvGrpSpPr>
        <p:grpSpPr>
          <a:xfrm>
            <a:off x="3689707" y="4601417"/>
            <a:ext cx="883186" cy="576064"/>
            <a:chOff x="3545691" y="4824263"/>
            <a:chExt cx="883186" cy="576064"/>
          </a:xfrm>
        </p:grpSpPr>
        <p:cxnSp>
          <p:nvCxnSpPr>
            <p:cNvPr id="12" name="직선 연결선 11"/>
            <p:cNvCxnSpPr/>
            <p:nvPr/>
          </p:nvCxnSpPr>
          <p:spPr>
            <a:xfrm flipV="1">
              <a:off x="3545691" y="4824263"/>
              <a:ext cx="0" cy="576064"/>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직선 연결선 13"/>
            <p:cNvCxnSpPr/>
            <p:nvPr/>
          </p:nvCxnSpPr>
          <p:spPr>
            <a:xfrm>
              <a:off x="3545691" y="4824263"/>
              <a:ext cx="883186"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47" name="TextBox 46"/>
          <p:cNvSpPr txBox="1"/>
          <p:nvPr/>
        </p:nvSpPr>
        <p:spPr>
          <a:xfrm>
            <a:off x="6805141" y="5303843"/>
            <a:ext cx="1800200" cy="500137"/>
          </a:xfrm>
          <a:prstGeom prst="rect">
            <a:avLst/>
          </a:prstGeom>
          <a:noFill/>
        </p:spPr>
        <p:txBody>
          <a:bodyPr wrap="square" rtlCol="0">
            <a:spAutoFit/>
          </a:bodyPr>
          <a:lstStyle/>
          <a:p>
            <a:r>
              <a:rPr lang="en-US" altLang="ko-KR" sz="1050" b="1" dirty="0">
                <a:solidFill>
                  <a:srgbClr val="C00000"/>
                </a:solidFill>
                <a:latin typeface="나눔고딕 ExtraBold" panose="020D0904000000000000" pitchFamily="50" charset="-127"/>
                <a:ea typeface="나눔고딕 ExtraBold" panose="020D0904000000000000" pitchFamily="50" charset="-127"/>
              </a:rPr>
              <a:t>Plasma </a:t>
            </a:r>
            <a:r>
              <a:rPr lang="en-US" altLang="ko-KR" sz="1050" b="1" dirty="0" smtClean="0">
                <a:solidFill>
                  <a:srgbClr val="C00000"/>
                </a:solidFill>
                <a:latin typeface="나눔고딕 ExtraBold" panose="020D0904000000000000" pitchFamily="50" charset="-127"/>
                <a:ea typeface="나눔고딕 ExtraBold" panose="020D0904000000000000" pitchFamily="50" charset="-127"/>
              </a:rPr>
              <a:t>Untreated Skin</a:t>
            </a:r>
          </a:p>
          <a:p>
            <a:r>
              <a:rPr lang="en-US" altLang="ko-KR" sz="800" dirty="0">
                <a:latin typeface="나눔고딕" panose="020D0604000000000000" pitchFamily="50" charset="-127"/>
                <a:ea typeface="나눔고딕" panose="020D0604000000000000" pitchFamily="50" charset="-127"/>
              </a:rPr>
              <a:t>No absorption ever after 12 hours of dropping</a:t>
            </a:r>
            <a:endParaRPr lang="ko-KR" altLang="en-US" sz="800" dirty="0">
              <a:latin typeface="나눔고딕" panose="020D0604000000000000" pitchFamily="50" charset="-127"/>
              <a:ea typeface="나눔고딕" panose="020D0604000000000000" pitchFamily="50" charset="-127"/>
            </a:endParaRPr>
          </a:p>
        </p:txBody>
      </p:sp>
      <p:cxnSp>
        <p:nvCxnSpPr>
          <p:cNvPr id="53" name="직선 연결선 52"/>
          <p:cNvCxnSpPr/>
          <p:nvPr/>
        </p:nvCxnSpPr>
        <p:spPr>
          <a:xfrm flipV="1">
            <a:off x="7390595" y="4968279"/>
            <a:ext cx="0" cy="327872"/>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485104" y="453260"/>
            <a:ext cx="2647629" cy="353943"/>
          </a:xfrm>
          <a:prstGeom prst="rect">
            <a:avLst/>
          </a:prstGeom>
          <a:noFill/>
        </p:spPr>
        <p:txBody>
          <a:bodyPr wrap="square" rtlCol="0">
            <a:spAutoFit/>
          </a:bodyPr>
          <a:lstStyle/>
          <a:p>
            <a:r>
              <a:rPr lang="en-US" altLang="ko-KR" sz="1700" dirty="0">
                <a:solidFill>
                  <a:srgbClr val="F7CAC9"/>
                </a:solidFill>
                <a:latin typeface="나눔고딕 ExtraBold" panose="020D0904000000000000" pitchFamily="50" charset="-127"/>
                <a:ea typeface="나눔고딕 ExtraBold" panose="020D0904000000000000" pitchFamily="50" charset="-127"/>
              </a:rPr>
              <a:t>02</a:t>
            </a:r>
            <a:r>
              <a:rPr lang="en-US" altLang="ko-KR" sz="1700" dirty="0">
                <a:solidFill>
                  <a:srgbClr val="F7CAC9"/>
                </a:solidFill>
                <a:latin typeface="나눔고딕 Light" panose="020D0904000000000000" pitchFamily="50" charset="-127"/>
                <a:ea typeface="나눔고딕 Light" panose="020D0904000000000000" pitchFamily="50" charset="-127"/>
              </a:rPr>
              <a:t>_</a:t>
            </a:r>
            <a:r>
              <a:rPr lang="ko-KR" altLang="en-US" sz="1700" dirty="0">
                <a:solidFill>
                  <a:srgbClr val="F7CAC9"/>
                </a:solidFill>
                <a:latin typeface="나눔고딕 Light" panose="020D0904000000000000" pitchFamily="50" charset="-127"/>
                <a:ea typeface="나눔고딕 Light" panose="020D0904000000000000" pitchFamily="50" charset="-127"/>
              </a:rPr>
              <a:t> </a:t>
            </a:r>
            <a:r>
              <a:rPr lang="en-US" altLang="ko-KR" sz="1700" dirty="0">
                <a:solidFill>
                  <a:srgbClr val="F7CAC9"/>
                </a:solidFill>
                <a:latin typeface="나눔고딕 ExtraBold" panose="020D0904000000000000" pitchFamily="50" charset="-127"/>
                <a:ea typeface="나눔고딕 ExtraBold" panose="020D0904000000000000" pitchFamily="50" charset="-127"/>
              </a:rPr>
              <a:t>Plasma shower </a:t>
            </a:r>
          </a:p>
        </p:txBody>
      </p:sp>
    </p:spTree>
    <p:extLst>
      <p:ext uri="{BB962C8B-B14F-4D97-AF65-F5344CB8AC3E}">
        <p14:creationId xmlns:p14="http://schemas.microsoft.com/office/powerpoint/2010/main" val="31336554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그룹 15"/>
          <p:cNvGrpSpPr/>
          <p:nvPr/>
        </p:nvGrpSpPr>
        <p:grpSpPr>
          <a:xfrm>
            <a:off x="-41413905" y="1439887"/>
            <a:ext cx="34314263" cy="5264968"/>
            <a:chOff x="1115616" y="4868981"/>
            <a:chExt cx="5378798" cy="852335"/>
          </a:xfrm>
        </p:grpSpPr>
        <p:pic>
          <p:nvPicPr>
            <p:cNvPr id="18" name="Picture 4" descr="http://www.lpp.fr/local/cache-vignettes/L471xH453/nebuleuse-3-1086e.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13094" y="4869120"/>
              <a:ext cx="886056" cy="85219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http://www.plasma-universe.com/images/thumb/0/0e/Sun-corona.jpg/400px-Sun-corona.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20953" y="4869120"/>
              <a:ext cx="962931" cy="85219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http://i.dailymail.co.uk/i/pix/2010/06/21/article-1288284-0A218E7C000005DC-13_964x64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05687" y="4868981"/>
              <a:ext cx="1283828" cy="85233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i.dailymail.co.uk/i/pix/2011/08/24/article-2029731-0D8E885F00000578-303_634x617.jpg">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15616" y="4869121"/>
              <a:ext cx="875675" cy="85219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i.dailymail.co.uk/i/pix/2015/02/10/258AC13A00000578-2947873-Researchers_at_Tel_Aviv_University_in_Israel_have_created_a_map_-a-134_1423586635718.jpg">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11318" y="4868981"/>
              <a:ext cx="1283096" cy="852196"/>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14"/>
          <p:cNvSpPr txBox="1"/>
          <p:nvPr/>
        </p:nvSpPr>
        <p:spPr>
          <a:xfrm>
            <a:off x="2700685" y="1665874"/>
            <a:ext cx="5184576" cy="307777"/>
          </a:xfrm>
          <a:prstGeom prst="rect">
            <a:avLst/>
          </a:prstGeom>
          <a:noFill/>
        </p:spPr>
        <p:txBody>
          <a:bodyPr wrap="square" rtlCol="0">
            <a:spAutoFit/>
          </a:bodyPr>
          <a:lstStyle/>
          <a:p>
            <a:r>
              <a:rPr lang="en-US" altLang="ko-KR" sz="1400" b="1" dirty="0">
                <a:solidFill>
                  <a:schemeClr val="tx1">
                    <a:lumMod val="75000"/>
                    <a:lumOff val="25000"/>
                  </a:schemeClr>
                </a:solidFill>
                <a:latin typeface="나눔고딕" panose="020D0604000000000000" pitchFamily="50" charset="-127"/>
                <a:ea typeface="나눔고딕" panose="020D0604000000000000" pitchFamily="50" charset="-127"/>
              </a:rPr>
              <a:t>•Plasma </a:t>
            </a:r>
            <a:r>
              <a:rPr lang="en-US" altLang="ko-KR" sz="1400" b="1" dirty="0" err="1">
                <a:solidFill>
                  <a:schemeClr val="tx1">
                    <a:lumMod val="75000"/>
                    <a:lumOff val="25000"/>
                  </a:schemeClr>
                </a:solidFill>
                <a:latin typeface="나눔고딕" panose="020D0604000000000000" pitchFamily="50" charset="-127"/>
                <a:ea typeface="나눔고딕" panose="020D0604000000000000" pitchFamily="50" charset="-127"/>
              </a:rPr>
              <a:t>Poration</a:t>
            </a:r>
            <a:r>
              <a:rPr lang="en-US" altLang="ko-KR" sz="1400" b="1" dirty="0">
                <a:solidFill>
                  <a:schemeClr val="tx1">
                    <a:lumMod val="75000"/>
                    <a:lumOff val="25000"/>
                  </a:schemeClr>
                </a:solidFill>
                <a:latin typeface="나눔고딕" panose="020D0604000000000000" pitchFamily="50" charset="-127"/>
                <a:ea typeface="나눔고딕" panose="020D0604000000000000" pitchFamily="50" charset="-127"/>
              </a:rPr>
              <a:t> Skin Absorption Test</a:t>
            </a:r>
            <a:endParaRPr lang="en-US" altLang="ko-KR" sz="1050" dirty="0">
              <a:solidFill>
                <a:schemeClr val="tx1">
                  <a:lumMod val="75000"/>
                  <a:lumOff val="25000"/>
                </a:schemeClr>
              </a:solidFill>
              <a:latin typeface="나눔고딕" panose="020D0604000000000000" pitchFamily="50" charset="-127"/>
              <a:ea typeface="나눔고딕" panose="020D0604000000000000" pitchFamily="50" charset="-127"/>
            </a:endParaRPr>
          </a:p>
        </p:txBody>
      </p:sp>
      <p:grpSp>
        <p:nvGrpSpPr>
          <p:cNvPr id="23" name="그룹 22"/>
          <p:cNvGrpSpPr/>
          <p:nvPr/>
        </p:nvGrpSpPr>
        <p:grpSpPr>
          <a:xfrm>
            <a:off x="824766" y="2517816"/>
            <a:ext cx="856558" cy="856558"/>
            <a:chOff x="1249796" y="4115387"/>
            <a:chExt cx="856558" cy="856558"/>
          </a:xfrm>
        </p:grpSpPr>
        <p:sp>
          <p:nvSpPr>
            <p:cNvPr id="24" name="타원 23"/>
            <p:cNvSpPr/>
            <p:nvPr/>
          </p:nvSpPr>
          <p:spPr>
            <a:xfrm>
              <a:off x="1249796" y="4115387"/>
              <a:ext cx="856558" cy="856558"/>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9" name="Picture 4" descr="absorb icon에 대한 이미지 검색결과"/>
            <p:cNvPicPr>
              <a:picLocks noChangeAspect="1" noChangeArrowheads="1"/>
            </p:cNvPicPr>
            <p:nvPr/>
          </p:nvPicPr>
          <p:blipFill>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46148" y="4181950"/>
              <a:ext cx="661555" cy="661555"/>
            </a:xfrm>
            <a:prstGeom prst="rect">
              <a:avLst/>
            </a:prstGeom>
            <a:noFill/>
            <a:extLst>
              <a:ext uri="{909E8E84-426E-40DD-AFC4-6F175D3DCCD1}">
                <a14:hiddenFill xmlns:a14="http://schemas.microsoft.com/office/drawing/2010/main">
                  <a:solidFill>
                    <a:srgbClr val="FFFFFF"/>
                  </a:solidFill>
                </a14:hiddenFill>
              </a:ext>
            </a:extLst>
          </p:spPr>
        </p:pic>
      </p:grpSp>
      <p:sp>
        <p:nvSpPr>
          <p:cNvPr id="30" name="TextBox 29"/>
          <p:cNvSpPr txBox="1"/>
          <p:nvPr/>
        </p:nvSpPr>
        <p:spPr>
          <a:xfrm>
            <a:off x="612453" y="3446507"/>
            <a:ext cx="1336697" cy="261610"/>
          </a:xfrm>
          <a:prstGeom prst="rect">
            <a:avLst/>
          </a:prstGeom>
          <a:noFill/>
        </p:spPr>
        <p:txBody>
          <a:bodyPr wrap="square" rtlCol="0">
            <a:spAutoFit/>
          </a:bodyPr>
          <a:lstStyle/>
          <a:p>
            <a:pPr algn="ctr"/>
            <a:r>
              <a:rPr lang="en-US" altLang="ko-KR" sz="1100" dirty="0">
                <a:solidFill>
                  <a:schemeClr val="tx1">
                    <a:lumMod val="75000"/>
                    <a:lumOff val="25000"/>
                  </a:schemeClr>
                </a:solidFill>
                <a:latin typeface="나눔고딕 ExtraBold" panose="020D0904000000000000" pitchFamily="50" charset="-127"/>
                <a:ea typeface="나눔고딕 ExtraBold" panose="020D0904000000000000" pitchFamily="50" charset="-127"/>
              </a:rPr>
              <a:t>TDDS</a:t>
            </a:r>
            <a:endParaRPr lang="ko-KR" altLang="en-US" sz="1100" dirty="0">
              <a:solidFill>
                <a:schemeClr val="tx1">
                  <a:lumMod val="75000"/>
                  <a:lumOff val="25000"/>
                </a:schemeClr>
              </a:solidFill>
              <a:latin typeface="나눔고딕 ExtraBold" panose="020D0904000000000000" pitchFamily="50" charset="-127"/>
              <a:ea typeface="나눔고딕 ExtraBold" panose="020D0904000000000000" pitchFamily="50" charset="-127"/>
            </a:endParaRPr>
          </a:p>
        </p:txBody>
      </p:sp>
      <p:sp>
        <p:nvSpPr>
          <p:cNvPr id="33" name="직사각형 32"/>
          <p:cNvSpPr/>
          <p:nvPr/>
        </p:nvSpPr>
        <p:spPr>
          <a:xfrm>
            <a:off x="612453" y="3731076"/>
            <a:ext cx="1336697" cy="877163"/>
          </a:xfrm>
          <a:prstGeom prst="rect">
            <a:avLst/>
          </a:prstGeom>
        </p:spPr>
        <p:txBody>
          <a:bodyPr wrap="square">
            <a:spAutoFit/>
          </a:bodyPr>
          <a:lstStyle/>
          <a:p>
            <a:pPr algn="ctr">
              <a:lnSpc>
                <a:spcPct val="130000"/>
              </a:lnSpc>
            </a:pPr>
            <a:r>
              <a:rPr lang="en-US" altLang="ko-KR" sz="800" dirty="0">
                <a:solidFill>
                  <a:schemeClr val="tx1">
                    <a:lumMod val="75000"/>
                    <a:lumOff val="25000"/>
                  </a:schemeClr>
                </a:solidFill>
                <a:latin typeface="나눔고딕" panose="020D0604000000000000" pitchFamily="50" charset="-127"/>
                <a:ea typeface="나눔고딕" panose="020D0604000000000000" pitchFamily="50" charset="-127"/>
              </a:rPr>
              <a:t>Inducing amazing absorption by breaking the Cell Adhesion Molecules(CAMs) that connect the skin cell</a:t>
            </a:r>
          </a:p>
        </p:txBody>
      </p:sp>
      <p:cxnSp>
        <p:nvCxnSpPr>
          <p:cNvPr id="34" name="직선 연결선 33"/>
          <p:cNvCxnSpPr/>
          <p:nvPr/>
        </p:nvCxnSpPr>
        <p:spPr>
          <a:xfrm flipV="1">
            <a:off x="2196629" y="1569777"/>
            <a:ext cx="0" cy="4550630"/>
          </a:xfrm>
          <a:prstGeom prst="line">
            <a:avLst/>
          </a:prstGeom>
          <a:ln w="952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pic>
        <p:nvPicPr>
          <p:cNvPr id="27" name="Picture 2" descr="C:\Users\SunnyKim\Desktop\동고비\Plasma BT-팜플렛_-015 (1).ppm.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840533" y="2414848"/>
            <a:ext cx="2192941" cy="284146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3" descr="C:\Users\SunnyKim\Desktop\동고비\Plasma BT-팜플렛_-017 (1).ppm.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292973" y="2412355"/>
            <a:ext cx="3288929" cy="283191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485104" y="453260"/>
            <a:ext cx="2647629" cy="353943"/>
          </a:xfrm>
          <a:prstGeom prst="rect">
            <a:avLst/>
          </a:prstGeom>
          <a:noFill/>
        </p:spPr>
        <p:txBody>
          <a:bodyPr wrap="square" rtlCol="0">
            <a:spAutoFit/>
          </a:bodyPr>
          <a:lstStyle/>
          <a:p>
            <a:r>
              <a:rPr lang="en-US" altLang="ko-KR" sz="1700" dirty="0">
                <a:solidFill>
                  <a:srgbClr val="F7CAC9"/>
                </a:solidFill>
                <a:latin typeface="나눔고딕 ExtraBold" panose="020D0904000000000000" pitchFamily="50" charset="-127"/>
                <a:ea typeface="나눔고딕 ExtraBold" panose="020D0904000000000000" pitchFamily="50" charset="-127"/>
              </a:rPr>
              <a:t>02</a:t>
            </a:r>
            <a:r>
              <a:rPr lang="en-US" altLang="ko-KR" sz="1700" dirty="0">
                <a:solidFill>
                  <a:srgbClr val="F7CAC9"/>
                </a:solidFill>
                <a:latin typeface="나눔고딕 Light" panose="020D0904000000000000" pitchFamily="50" charset="-127"/>
                <a:ea typeface="나눔고딕 Light" panose="020D0904000000000000" pitchFamily="50" charset="-127"/>
              </a:rPr>
              <a:t>_</a:t>
            </a:r>
            <a:r>
              <a:rPr lang="ko-KR" altLang="en-US" sz="1700" dirty="0">
                <a:solidFill>
                  <a:srgbClr val="F7CAC9"/>
                </a:solidFill>
                <a:latin typeface="나눔고딕 Light" panose="020D0904000000000000" pitchFamily="50" charset="-127"/>
                <a:ea typeface="나눔고딕 Light" panose="020D0904000000000000" pitchFamily="50" charset="-127"/>
              </a:rPr>
              <a:t> </a:t>
            </a:r>
            <a:r>
              <a:rPr lang="en-US" altLang="ko-KR" sz="1700" dirty="0">
                <a:solidFill>
                  <a:srgbClr val="F7CAC9"/>
                </a:solidFill>
                <a:latin typeface="나눔고딕 ExtraBold" panose="020D0904000000000000" pitchFamily="50" charset="-127"/>
                <a:ea typeface="나눔고딕 ExtraBold" panose="020D0904000000000000" pitchFamily="50" charset="-127"/>
              </a:rPr>
              <a:t>Plasma shower </a:t>
            </a:r>
          </a:p>
        </p:txBody>
      </p:sp>
    </p:spTree>
    <p:extLst>
      <p:ext uri="{BB962C8B-B14F-4D97-AF65-F5344CB8AC3E}">
        <p14:creationId xmlns:p14="http://schemas.microsoft.com/office/powerpoint/2010/main" val="27718358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그룹 15"/>
          <p:cNvGrpSpPr/>
          <p:nvPr/>
        </p:nvGrpSpPr>
        <p:grpSpPr>
          <a:xfrm>
            <a:off x="-41413905" y="1439887"/>
            <a:ext cx="34314263" cy="5264968"/>
            <a:chOff x="1115616" y="4868981"/>
            <a:chExt cx="5378798" cy="852335"/>
          </a:xfrm>
        </p:grpSpPr>
        <p:pic>
          <p:nvPicPr>
            <p:cNvPr id="18" name="Picture 4" descr="http://www.lpp.fr/local/cache-vignettes/L471xH453/nebuleuse-3-1086e.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13094" y="4869120"/>
              <a:ext cx="886056" cy="85219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http://www.plasma-universe.com/images/thumb/0/0e/Sun-corona.jpg/400px-Sun-corona.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20953" y="4869120"/>
              <a:ext cx="962931" cy="85219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http://i.dailymail.co.uk/i/pix/2010/06/21/article-1288284-0A218E7C000005DC-13_964x64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05687" y="4868981"/>
              <a:ext cx="1283828" cy="85233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i.dailymail.co.uk/i/pix/2011/08/24/article-2029731-0D8E885F00000578-303_634x617.jpg">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15616" y="4869121"/>
              <a:ext cx="875675" cy="85219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i.dailymail.co.uk/i/pix/2015/02/10/258AC13A00000578-2947873-Researchers_at_Tel_Aviv_University_in_Israel_have_created_a_map_-a-134_1423586635718.jpg">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11318" y="4868981"/>
              <a:ext cx="1283096" cy="852196"/>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14"/>
          <p:cNvSpPr txBox="1"/>
          <p:nvPr/>
        </p:nvSpPr>
        <p:spPr>
          <a:xfrm>
            <a:off x="2916709" y="1852190"/>
            <a:ext cx="5688632" cy="307777"/>
          </a:xfrm>
          <a:prstGeom prst="rect">
            <a:avLst/>
          </a:prstGeom>
          <a:noFill/>
        </p:spPr>
        <p:txBody>
          <a:bodyPr wrap="square" rtlCol="0">
            <a:spAutoFit/>
          </a:bodyPr>
          <a:lstStyle/>
          <a:p>
            <a:r>
              <a:rPr lang="en-US" altLang="ko-KR" sz="1400" b="1" dirty="0">
                <a:solidFill>
                  <a:schemeClr val="tx1">
                    <a:lumMod val="75000"/>
                    <a:lumOff val="25000"/>
                  </a:schemeClr>
                </a:solidFill>
                <a:latin typeface="나눔고딕" panose="020D0604000000000000" pitchFamily="50" charset="-127"/>
                <a:ea typeface="나눔고딕" panose="020D0604000000000000" pitchFamily="50" charset="-127"/>
              </a:rPr>
              <a:t>•Toning through rays produced by low-temp atmospheric plasma</a:t>
            </a:r>
            <a:endParaRPr lang="en-US" altLang="ko-KR" sz="1050" dirty="0">
              <a:solidFill>
                <a:schemeClr val="tx1">
                  <a:lumMod val="75000"/>
                  <a:lumOff val="25000"/>
                </a:schemeClr>
              </a:solidFill>
              <a:latin typeface="나눔고딕" panose="020D0604000000000000" pitchFamily="50" charset="-127"/>
              <a:ea typeface="나눔고딕" panose="020D0604000000000000" pitchFamily="50" charset="-127"/>
            </a:endParaRPr>
          </a:p>
        </p:txBody>
      </p:sp>
      <p:sp>
        <p:nvSpPr>
          <p:cNvPr id="30" name="TextBox 29"/>
          <p:cNvSpPr txBox="1"/>
          <p:nvPr/>
        </p:nvSpPr>
        <p:spPr>
          <a:xfrm>
            <a:off x="612453" y="3446507"/>
            <a:ext cx="1336697" cy="261610"/>
          </a:xfrm>
          <a:prstGeom prst="rect">
            <a:avLst/>
          </a:prstGeom>
          <a:noFill/>
        </p:spPr>
        <p:txBody>
          <a:bodyPr wrap="square" rtlCol="0">
            <a:spAutoFit/>
          </a:bodyPr>
          <a:lstStyle/>
          <a:p>
            <a:pPr algn="ctr"/>
            <a:r>
              <a:rPr lang="en-US" altLang="ko-KR" sz="1100" dirty="0">
                <a:solidFill>
                  <a:schemeClr val="tx1">
                    <a:lumMod val="75000"/>
                    <a:lumOff val="25000"/>
                  </a:schemeClr>
                </a:solidFill>
                <a:latin typeface="나눔고딕 ExtraBold" panose="020D0904000000000000" pitchFamily="50" charset="-127"/>
                <a:ea typeface="나눔고딕 ExtraBold" panose="020D0904000000000000" pitchFamily="50" charset="-127"/>
              </a:rPr>
              <a:t>Toning Effect</a:t>
            </a:r>
            <a:endParaRPr lang="ko-KR" altLang="en-US" sz="1100" dirty="0">
              <a:solidFill>
                <a:schemeClr val="tx1">
                  <a:lumMod val="75000"/>
                  <a:lumOff val="25000"/>
                </a:schemeClr>
              </a:solidFill>
              <a:latin typeface="나눔고딕 ExtraBold" panose="020D0904000000000000" pitchFamily="50" charset="-127"/>
              <a:ea typeface="나눔고딕 ExtraBold" panose="020D0904000000000000" pitchFamily="50" charset="-127"/>
            </a:endParaRPr>
          </a:p>
        </p:txBody>
      </p:sp>
      <p:sp>
        <p:nvSpPr>
          <p:cNvPr id="33" name="직사각형 32"/>
          <p:cNvSpPr/>
          <p:nvPr/>
        </p:nvSpPr>
        <p:spPr>
          <a:xfrm>
            <a:off x="612453" y="3731076"/>
            <a:ext cx="1336697" cy="1197251"/>
          </a:xfrm>
          <a:prstGeom prst="rect">
            <a:avLst/>
          </a:prstGeom>
        </p:spPr>
        <p:txBody>
          <a:bodyPr wrap="square">
            <a:spAutoFit/>
          </a:bodyPr>
          <a:lstStyle/>
          <a:p>
            <a:pPr algn="ctr">
              <a:lnSpc>
                <a:spcPct val="130000"/>
              </a:lnSpc>
            </a:pPr>
            <a:r>
              <a:rPr lang="en-US" altLang="ko-KR" sz="800" dirty="0">
                <a:solidFill>
                  <a:schemeClr val="tx1">
                    <a:lumMod val="75000"/>
                    <a:lumOff val="25000"/>
                  </a:schemeClr>
                </a:solidFill>
                <a:latin typeface="나눔고딕" panose="020D0604000000000000" pitchFamily="50" charset="-127"/>
                <a:ea typeface="나눔고딕" panose="020D0604000000000000" pitchFamily="50" charset="-127"/>
              </a:rPr>
              <a:t>Anti-pigmentation effect through suppressing melanin pigment and strengthening the absorption of anti-pigmentation cosmetics</a:t>
            </a:r>
          </a:p>
        </p:txBody>
      </p:sp>
      <p:cxnSp>
        <p:nvCxnSpPr>
          <p:cNvPr id="34" name="직선 연결선 33"/>
          <p:cNvCxnSpPr/>
          <p:nvPr/>
        </p:nvCxnSpPr>
        <p:spPr>
          <a:xfrm flipV="1">
            <a:off x="2196629" y="1569777"/>
            <a:ext cx="0" cy="4550630"/>
          </a:xfrm>
          <a:prstGeom prst="line">
            <a:avLst/>
          </a:prstGeom>
          <a:ln w="952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40" name="그룹 39"/>
          <p:cNvGrpSpPr/>
          <p:nvPr/>
        </p:nvGrpSpPr>
        <p:grpSpPr>
          <a:xfrm>
            <a:off x="847555" y="2411112"/>
            <a:ext cx="917026" cy="963262"/>
            <a:chOff x="3002295" y="3933056"/>
            <a:chExt cx="921383" cy="967839"/>
          </a:xfrm>
        </p:grpSpPr>
        <p:pic>
          <p:nvPicPr>
            <p:cNvPr id="41" name="Picture 2" descr="https://cdn.vectorstock.com/i/thumb-large/34/29/5913429.jpg"/>
            <p:cNvPicPr>
              <a:picLocks noChangeAspect="1" noChangeArrowheads="1"/>
            </p:cNvPicPr>
            <p:nvPr/>
          </p:nvPicPr>
          <p:blipFill>
            <a:blip r:embed="rId11" cstate="print">
              <a:duotone>
                <a:prstClr val="black"/>
                <a:schemeClr val="accent1">
                  <a:tint val="45000"/>
                  <a:satMod val="400000"/>
                </a:schemeClr>
              </a:duotone>
              <a:extLst>
                <a:ext uri="{BEBA8EAE-BF5A-486C-A8C5-ECC9F3942E4B}">
                  <a14:imgProps xmlns:a14="http://schemas.microsoft.com/office/drawing/2010/main">
                    <a14:imgLayer r:embed="rId12">
                      <a14:imgEffect>
                        <a14:backgroundRemoval t="10000" b="90000" l="10000" r="90000">
                          <a14:foregroundMark x1="28151" y1="23600" x2="28151" y2="23600"/>
                          <a14:foregroundMark x1="39076" y1="24400" x2="39076" y2="24400"/>
                          <a14:foregroundMark x1="26577" y1="31760" x2="26577" y2="31760"/>
                        </a14:backgroundRemoval>
                      </a14:imgEffect>
                    </a14:imgLayer>
                  </a14:imgProps>
                </a:ext>
                <a:ext uri="{28A0092B-C50C-407E-A947-70E740481C1C}">
                  <a14:useLocalDpi xmlns:a14="http://schemas.microsoft.com/office/drawing/2010/main" val="0"/>
                </a:ext>
              </a:extLst>
            </a:blip>
            <a:srcRect/>
            <a:stretch>
              <a:fillRect/>
            </a:stretch>
          </p:blipFill>
          <p:spPr bwMode="auto">
            <a:xfrm>
              <a:off x="3002295" y="3933056"/>
              <a:ext cx="921383" cy="967839"/>
            </a:xfrm>
            <a:prstGeom prst="rect">
              <a:avLst/>
            </a:prstGeom>
            <a:noFill/>
            <a:extLst>
              <a:ext uri="{909E8E84-426E-40DD-AFC4-6F175D3DCCD1}">
                <a14:hiddenFill xmlns:a14="http://schemas.microsoft.com/office/drawing/2010/main">
                  <a:solidFill>
                    <a:srgbClr val="FFFFFF"/>
                  </a:solidFill>
                </a14:hiddenFill>
              </a:ext>
            </a:extLst>
          </p:spPr>
        </p:pic>
        <p:sp>
          <p:nvSpPr>
            <p:cNvPr id="42" name="타원 41"/>
            <p:cNvSpPr/>
            <p:nvPr/>
          </p:nvSpPr>
          <p:spPr>
            <a:xfrm>
              <a:off x="3034708" y="3977023"/>
              <a:ext cx="856558" cy="856558"/>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55" name="그룹 54"/>
          <p:cNvGrpSpPr/>
          <p:nvPr/>
        </p:nvGrpSpPr>
        <p:grpSpPr>
          <a:xfrm>
            <a:off x="2790663" y="2524386"/>
            <a:ext cx="3255709" cy="1595175"/>
            <a:chOff x="2030279" y="1757009"/>
            <a:chExt cx="4441249" cy="2176047"/>
          </a:xfrm>
        </p:grpSpPr>
        <p:grpSp>
          <p:nvGrpSpPr>
            <p:cNvPr id="56" name="그룹 55"/>
            <p:cNvGrpSpPr/>
            <p:nvPr/>
          </p:nvGrpSpPr>
          <p:grpSpPr>
            <a:xfrm>
              <a:off x="2512980" y="2250098"/>
              <a:ext cx="2815225" cy="1682958"/>
              <a:chOff x="1817846" y="2596722"/>
              <a:chExt cx="5842076" cy="3505702"/>
            </a:xfrm>
          </p:grpSpPr>
          <p:pic>
            <p:nvPicPr>
              <p:cNvPr id="62" name="Picture 2" descr="[문빈] 스퍼터링 ( Sputtering )"/>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t="46816"/>
              <a:stretch/>
            </p:blipFill>
            <p:spPr bwMode="auto">
              <a:xfrm>
                <a:off x="1817846" y="2596722"/>
                <a:ext cx="5842076" cy="3505702"/>
              </a:xfrm>
              <a:prstGeom prst="rect">
                <a:avLst/>
              </a:prstGeom>
              <a:noFill/>
              <a:extLst>
                <a:ext uri="{909E8E84-426E-40DD-AFC4-6F175D3DCCD1}">
                  <a14:hiddenFill xmlns:a14="http://schemas.microsoft.com/office/drawing/2010/main">
                    <a:solidFill>
                      <a:srgbClr val="FFFFFF"/>
                    </a:solidFill>
                  </a14:hiddenFill>
                </a:ext>
              </a:extLst>
            </p:spPr>
          </p:pic>
          <p:sp>
            <p:nvSpPr>
              <p:cNvPr id="63" name="직사각형 62"/>
              <p:cNvSpPr/>
              <p:nvPr/>
            </p:nvSpPr>
            <p:spPr>
              <a:xfrm>
                <a:off x="5848456" y="4017765"/>
                <a:ext cx="1550268" cy="2033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4" name="직사각형 63"/>
              <p:cNvSpPr/>
              <p:nvPr/>
            </p:nvSpPr>
            <p:spPr>
              <a:xfrm>
                <a:off x="6030695" y="3184738"/>
                <a:ext cx="1169739" cy="1722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5" name="직사각형 64"/>
              <p:cNvSpPr/>
              <p:nvPr/>
            </p:nvSpPr>
            <p:spPr>
              <a:xfrm>
                <a:off x="6130901" y="3767832"/>
                <a:ext cx="331719" cy="1722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57" name="자유형 56"/>
            <p:cNvSpPr/>
            <p:nvPr/>
          </p:nvSpPr>
          <p:spPr>
            <a:xfrm>
              <a:off x="3095835" y="2133138"/>
              <a:ext cx="554344" cy="923925"/>
            </a:xfrm>
            <a:custGeom>
              <a:avLst/>
              <a:gdLst>
                <a:gd name="connsiteX0" fmla="*/ 857250 w 857250"/>
                <a:gd name="connsiteY0" fmla="*/ 923925 h 923925"/>
                <a:gd name="connsiteX1" fmla="*/ 857250 w 857250"/>
                <a:gd name="connsiteY1" fmla="*/ 0 h 923925"/>
                <a:gd name="connsiteX2" fmla="*/ 0 w 857250"/>
                <a:gd name="connsiteY2" fmla="*/ 0 h 923925"/>
              </a:gdLst>
              <a:ahLst/>
              <a:cxnLst>
                <a:cxn ang="0">
                  <a:pos x="connsiteX0" y="connsiteY0"/>
                </a:cxn>
                <a:cxn ang="0">
                  <a:pos x="connsiteX1" y="connsiteY1"/>
                </a:cxn>
                <a:cxn ang="0">
                  <a:pos x="connsiteX2" y="connsiteY2"/>
                </a:cxn>
              </a:cxnLst>
              <a:rect l="l" t="t" r="r" b="b"/>
              <a:pathLst>
                <a:path w="857250" h="923925">
                  <a:moveTo>
                    <a:pt x="857250" y="923925"/>
                  </a:moveTo>
                  <a:lnTo>
                    <a:pt x="857250" y="0"/>
                  </a:lnTo>
                  <a:lnTo>
                    <a:pt x="0" y="0"/>
                  </a:lnTo>
                </a:path>
              </a:pathLst>
            </a:custGeom>
            <a:noFill/>
            <a:ln w="6350">
              <a:solidFill>
                <a:schemeClr val="tx2">
                  <a:lumMod val="50000"/>
                </a:schemeClr>
              </a:solidFill>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8" name="TextBox 57"/>
            <p:cNvSpPr txBox="1"/>
            <p:nvPr/>
          </p:nvSpPr>
          <p:spPr>
            <a:xfrm>
              <a:off x="2030279" y="1894246"/>
              <a:ext cx="1367189" cy="545807"/>
            </a:xfrm>
            <a:prstGeom prst="rect">
              <a:avLst/>
            </a:prstGeom>
            <a:noFill/>
          </p:spPr>
          <p:txBody>
            <a:bodyPr wrap="square" rtlCol="0">
              <a:spAutoFit/>
            </a:bodyPr>
            <a:lstStyle/>
            <a:p>
              <a:pPr algn="ctr"/>
              <a:r>
                <a:rPr lang="en-US" altLang="ko-KR" sz="1000" dirty="0" smtClean="0">
                  <a:solidFill>
                    <a:srgbClr val="C00000"/>
                  </a:solidFill>
                  <a:latin typeface="나눔고딕" panose="020D0604000000000000" pitchFamily="50" charset="-127"/>
                  <a:ea typeface="나눔고딕" panose="020D0604000000000000" pitchFamily="50" charset="-127"/>
                </a:rPr>
                <a:t>Plasma</a:t>
              </a:r>
            </a:p>
            <a:p>
              <a:pPr algn="ctr"/>
              <a:r>
                <a:rPr lang="en-US" altLang="ko-KR" sz="1000" dirty="0">
                  <a:solidFill>
                    <a:srgbClr val="C00000"/>
                  </a:solidFill>
                  <a:latin typeface="나눔고딕" panose="020D0604000000000000" pitchFamily="50" charset="-127"/>
                  <a:ea typeface="나눔고딕" panose="020D0604000000000000" pitchFamily="50" charset="-127"/>
                </a:rPr>
                <a:t>i</a:t>
              </a:r>
              <a:r>
                <a:rPr lang="en-US" altLang="ko-KR" sz="1000" dirty="0" smtClean="0">
                  <a:solidFill>
                    <a:srgbClr val="C00000"/>
                  </a:solidFill>
                  <a:latin typeface="나눔고딕" panose="020D0604000000000000" pitchFamily="50" charset="-127"/>
                  <a:ea typeface="나눔고딕" panose="020D0604000000000000" pitchFamily="50" charset="-127"/>
                </a:rPr>
                <a:t>on</a:t>
              </a:r>
            </a:p>
          </p:txBody>
        </p:sp>
        <p:sp>
          <p:nvSpPr>
            <p:cNvPr id="59" name="자유형 58"/>
            <p:cNvSpPr/>
            <p:nvPr/>
          </p:nvSpPr>
          <p:spPr>
            <a:xfrm flipH="1">
              <a:off x="4323143" y="1979249"/>
              <a:ext cx="433807" cy="1050647"/>
            </a:xfrm>
            <a:custGeom>
              <a:avLst/>
              <a:gdLst>
                <a:gd name="connsiteX0" fmla="*/ 857250 w 857250"/>
                <a:gd name="connsiteY0" fmla="*/ 923925 h 923925"/>
                <a:gd name="connsiteX1" fmla="*/ 857250 w 857250"/>
                <a:gd name="connsiteY1" fmla="*/ 0 h 923925"/>
                <a:gd name="connsiteX2" fmla="*/ 0 w 857250"/>
                <a:gd name="connsiteY2" fmla="*/ 0 h 923925"/>
              </a:gdLst>
              <a:ahLst/>
              <a:cxnLst>
                <a:cxn ang="0">
                  <a:pos x="connsiteX0" y="connsiteY0"/>
                </a:cxn>
                <a:cxn ang="0">
                  <a:pos x="connsiteX1" y="connsiteY1"/>
                </a:cxn>
                <a:cxn ang="0">
                  <a:pos x="connsiteX2" y="connsiteY2"/>
                </a:cxn>
              </a:cxnLst>
              <a:rect l="l" t="t" r="r" b="b"/>
              <a:pathLst>
                <a:path w="857250" h="923925">
                  <a:moveTo>
                    <a:pt x="857250" y="923925"/>
                  </a:moveTo>
                  <a:lnTo>
                    <a:pt x="857250" y="0"/>
                  </a:lnTo>
                  <a:lnTo>
                    <a:pt x="0" y="0"/>
                  </a:lnTo>
                </a:path>
              </a:pathLst>
            </a:custGeom>
            <a:noFill/>
            <a:ln w="6350">
              <a:solidFill>
                <a:schemeClr val="tx2">
                  <a:lumMod val="50000"/>
                </a:schemeClr>
              </a:solidFill>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0" name="자유형 59"/>
            <p:cNvSpPr/>
            <p:nvPr/>
          </p:nvSpPr>
          <p:spPr>
            <a:xfrm flipH="1">
              <a:off x="4591384" y="2081346"/>
              <a:ext cx="165565" cy="694075"/>
            </a:xfrm>
            <a:custGeom>
              <a:avLst/>
              <a:gdLst>
                <a:gd name="connsiteX0" fmla="*/ 857250 w 857250"/>
                <a:gd name="connsiteY0" fmla="*/ 923925 h 923925"/>
                <a:gd name="connsiteX1" fmla="*/ 857250 w 857250"/>
                <a:gd name="connsiteY1" fmla="*/ 0 h 923925"/>
                <a:gd name="connsiteX2" fmla="*/ 0 w 857250"/>
                <a:gd name="connsiteY2" fmla="*/ 0 h 923925"/>
              </a:gdLst>
              <a:ahLst/>
              <a:cxnLst>
                <a:cxn ang="0">
                  <a:pos x="connsiteX0" y="connsiteY0"/>
                </a:cxn>
                <a:cxn ang="0">
                  <a:pos x="connsiteX1" y="connsiteY1"/>
                </a:cxn>
                <a:cxn ang="0">
                  <a:pos x="connsiteX2" y="connsiteY2"/>
                </a:cxn>
              </a:cxnLst>
              <a:rect l="l" t="t" r="r" b="b"/>
              <a:pathLst>
                <a:path w="857250" h="923925">
                  <a:moveTo>
                    <a:pt x="857250" y="923925"/>
                  </a:moveTo>
                  <a:lnTo>
                    <a:pt x="857250" y="0"/>
                  </a:lnTo>
                  <a:lnTo>
                    <a:pt x="0" y="0"/>
                  </a:lnTo>
                </a:path>
              </a:pathLst>
            </a:custGeom>
            <a:noFill/>
            <a:ln w="6350">
              <a:solidFill>
                <a:schemeClr val="tx2">
                  <a:lumMod val="50000"/>
                </a:schemeClr>
              </a:solidFill>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1" name="TextBox 60"/>
            <p:cNvSpPr txBox="1"/>
            <p:nvPr/>
          </p:nvSpPr>
          <p:spPr>
            <a:xfrm>
              <a:off x="4749929" y="1757009"/>
              <a:ext cx="1721599" cy="545807"/>
            </a:xfrm>
            <a:prstGeom prst="rect">
              <a:avLst/>
            </a:prstGeom>
            <a:noFill/>
          </p:spPr>
          <p:txBody>
            <a:bodyPr wrap="square" rtlCol="0">
              <a:spAutoFit/>
            </a:bodyPr>
            <a:lstStyle/>
            <a:p>
              <a:r>
                <a:rPr lang="en-US" altLang="ko-KR" sz="1000" dirty="0" smtClean="0">
                  <a:solidFill>
                    <a:srgbClr val="C00000"/>
                  </a:solidFill>
                  <a:latin typeface="나눔고딕" panose="020D0604000000000000" pitchFamily="50" charset="-127"/>
                  <a:ea typeface="나눔고딕" panose="020D0604000000000000" pitchFamily="50" charset="-127"/>
                </a:rPr>
                <a:t>Dead skin cell, </a:t>
              </a:r>
            </a:p>
            <a:p>
              <a:r>
                <a:rPr lang="en-US" altLang="ko-KR" sz="1000" dirty="0" smtClean="0">
                  <a:solidFill>
                    <a:srgbClr val="C00000"/>
                  </a:solidFill>
                  <a:latin typeface="나눔고딕" panose="020D0604000000000000" pitchFamily="50" charset="-127"/>
                  <a:ea typeface="나눔고딕" panose="020D0604000000000000" pitchFamily="50" charset="-127"/>
                </a:rPr>
                <a:t>Foreign substance</a:t>
              </a:r>
              <a:endParaRPr lang="en-US" altLang="ko-KR" sz="1000" dirty="0">
                <a:solidFill>
                  <a:srgbClr val="C00000"/>
                </a:solidFill>
                <a:latin typeface="나눔고딕" panose="020D0604000000000000" pitchFamily="50" charset="-127"/>
                <a:ea typeface="나눔고딕" panose="020D0604000000000000" pitchFamily="50" charset="-127"/>
              </a:endParaRPr>
            </a:p>
          </p:txBody>
        </p:sp>
      </p:grpSp>
      <p:sp>
        <p:nvSpPr>
          <p:cNvPr id="66" name="오른쪽 화살표 65"/>
          <p:cNvSpPr/>
          <p:nvPr/>
        </p:nvSpPr>
        <p:spPr>
          <a:xfrm>
            <a:off x="5319467" y="3401314"/>
            <a:ext cx="327217" cy="191655"/>
          </a:xfrm>
          <a:prstGeom prst="rightArrow">
            <a:avLst/>
          </a:prstGeom>
          <a:gradFill flip="none" rotWithShape="1">
            <a:gsLst>
              <a:gs pos="40000">
                <a:schemeClr val="accent1">
                  <a:lumMod val="75000"/>
                </a:schemeClr>
              </a:gs>
              <a:gs pos="0">
                <a:schemeClr val="tx2">
                  <a:lumMod val="50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7" name="직사각형 66"/>
          <p:cNvSpPr/>
          <p:nvPr/>
        </p:nvSpPr>
        <p:spPr>
          <a:xfrm>
            <a:off x="2862671" y="5093131"/>
            <a:ext cx="1877637" cy="415498"/>
          </a:xfrm>
          <a:prstGeom prst="rect">
            <a:avLst/>
          </a:prstGeom>
        </p:spPr>
        <p:txBody>
          <a:bodyPr wrap="square">
            <a:spAutoFit/>
          </a:bodyPr>
          <a:lstStyle/>
          <a:p>
            <a:pPr algn="ctr"/>
            <a:r>
              <a:rPr lang="en-US" altLang="ko-KR" sz="700" dirty="0" smtClean="0">
                <a:solidFill>
                  <a:srgbClr val="C00000"/>
                </a:solidFill>
                <a:latin typeface="나눔고딕" panose="020D0604000000000000" pitchFamily="50" charset="-127"/>
                <a:ea typeface="나눔고딕" panose="020D0604000000000000" pitchFamily="50" charset="-127"/>
              </a:rPr>
              <a:t>Maximizing the effect by using the (whitening) solution on the opened up skin after treating with plasma</a:t>
            </a:r>
            <a:endParaRPr lang="en-US" altLang="ko-KR" sz="700" dirty="0">
              <a:solidFill>
                <a:srgbClr val="C00000"/>
              </a:solidFill>
              <a:latin typeface="나눔고딕" panose="020D0604000000000000" pitchFamily="50" charset="-127"/>
              <a:ea typeface="나눔고딕" panose="020D0604000000000000" pitchFamily="50" charset="-127"/>
            </a:endParaRPr>
          </a:p>
        </p:txBody>
      </p:sp>
      <p:sp>
        <p:nvSpPr>
          <p:cNvPr id="68" name="직사각형 67"/>
          <p:cNvSpPr/>
          <p:nvPr/>
        </p:nvSpPr>
        <p:spPr>
          <a:xfrm>
            <a:off x="4740308" y="5093131"/>
            <a:ext cx="2045031" cy="523220"/>
          </a:xfrm>
          <a:prstGeom prst="rect">
            <a:avLst/>
          </a:prstGeom>
        </p:spPr>
        <p:txBody>
          <a:bodyPr wrap="square">
            <a:spAutoFit/>
          </a:bodyPr>
          <a:lstStyle/>
          <a:p>
            <a:pPr algn="ctr"/>
            <a:r>
              <a:rPr lang="en-US" altLang="ko-KR" sz="700" dirty="0" smtClean="0">
                <a:solidFill>
                  <a:srgbClr val="C00000"/>
                </a:solidFill>
                <a:latin typeface="나눔고딕" panose="020D0604000000000000" pitchFamily="50" charset="-127"/>
                <a:ea typeface="나눔고딕" panose="020D0604000000000000" pitchFamily="50" charset="-127"/>
              </a:rPr>
              <a:t>Improving skin elasticity by improving cell regeneration and blood circulation by making the skin potential uniform through plasma</a:t>
            </a:r>
            <a:endParaRPr lang="en-US" altLang="ko-KR" sz="700" dirty="0">
              <a:solidFill>
                <a:srgbClr val="C00000"/>
              </a:solidFill>
              <a:latin typeface="나눔고딕" panose="020D0604000000000000" pitchFamily="50" charset="-127"/>
              <a:ea typeface="나눔고딕" panose="020D0604000000000000" pitchFamily="50" charset="-127"/>
            </a:endParaRPr>
          </a:p>
        </p:txBody>
      </p:sp>
      <p:sp>
        <p:nvSpPr>
          <p:cNvPr id="69" name="직사각형 68"/>
          <p:cNvSpPr/>
          <p:nvPr/>
        </p:nvSpPr>
        <p:spPr>
          <a:xfrm>
            <a:off x="6822030" y="5093131"/>
            <a:ext cx="1711303" cy="369332"/>
          </a:xfrm>
          <a:prstGeom prst="rect">
            <a:avLst/>
          </a:prstGeom>
        </p:spPr>
        <p:txBody>
          <a:bodyPr wrap="square">
            <a:spAutoFit/>
          </a:bodyPr>
          <a:lstStyle/>
          <a:p>
            <a:pPr algn="ctr"/>
            <a:r>
              <a:rPr lang="en-US" altLang="ko-KR" sz="900" dirty="0" smtClean="0">
                <a:solidFill>
                  <a:srgbClr val="C00000"/>
                </a:solidFill>
                <a:latin typeface="나눔고딕" panose="020D0604000000000000" pitchFamily="50" charset="-127"/>
                <a:ea typeface="나눔고딕" panose="020D0604000000000000" pitchFamily="50" charset="-127"/>
              </a:rPr>
              <a:t>No Pain!</a:t>
            </a:r>
          </a:p>
          <a:p>
            <a:pPr algn="ctr"/>
            <a:r>
              <a:rPr lang="en-US" altLang="ko-KR" sz="900" dirty="0" smtClean="0">
                <a:solidFill>
                  <a:srgbClr val="C00000"/>
                </a:solidFill>
                <a:latin typeface="나눔고딕" panose="020D0604000000000000" pitchFamily="50" charset="-127"/>
                <a:ea typeface="나눔고딕" panose="020D0604000000000000" pitchFamily="50" charset="-127"/>
              </a:rPr>
              <a:t>No Downtime!</a:t>
            </a:r>
            <a:endParaRPr lang="en-US" altLang="ko-KR" sz="900" dirty="0">
              <a:solidFill>
                <a:srgbClr val="C00000"/>
              </a:solidFill>
              <a:latin typeface="나눔고딕" panose="020D0604000000000000" pitchFamily="50" charset="-127"/>
              <a:ea typeface="나눔고딕" panose="020D0604000000000000" pitchFamily="50" charset="-127"/>
            </a:endParaRPr>
          </a:p>
        </p:txBody>
      </p:sp>
      <p:pic>
        <p:nvPicPr>
          <p:cNvPr id="70" name="Picture 4" descr="http://i.istockimg.com/file_thumbview_approve/50808506/3/stock-illustration-50808506-drop-flat-blue-simple-icon-with-long-shadow.jpg"/>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foregroundMark x1="50526" y1="48947" x2="50526" y2="48947"/>
                        <a14:foregroundMark x1="54737" y1="57895" x2="53158" y2="58947"/>
                      </a14:backgroundRemoval>
                    </a14:imgEffect>
                  </a14:imgLayer>
                </a14:imgProps>
              </a:ext>
              <a:ext uri="{28A0092B-C50C-407E-A947-70E740481C1C}">
                <a14:useLocalDpi xmlns:a14="http://schemas.microsoft.com/office/drawing/2010/main" val="0"/>
              </a:ext>
            </a:extLst>
          </a:blip>
          <a:srcRect/>
          <a:stretch>
            <a:fillRect/>
          </a:stretch>
        </p:blipFill>
        <p:spPr bwMode="auto">
          <a:xfrm>
            <a:off x="3284855" y="4091725"/>
            <a:ext cx="1079925" cy="1079926"/>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6" descr="http://www.shesps.com/UploadFolder/editor_img/201411/20141107184027_713.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045858" y="4291475"/>
            <a:ext cx="1136784" cy="688709"/>
          </a:xfrm>
          <a:prstGeom prst="rect">
            <a:avLst/>
          </a:prstGeom>
          <a:noFill/>
          <a:extLst>
            <a:ext uri="{909E8E84-426E-40DD-AFC4-6F175D3DCCD1}">
              <a14:hiddenFill xmlns:a14="http://schemas.microsoft.com/office/drawing/2010/main">
                <a:solidFill>
                  <a:srgbClr val="FFFFFF"/>
                </a:solidFill>
              </a14:hiddenFill>
            </a:ext>
          </a:extLst>
        </p:spPr>
      </p:pic>
      <p:pic>
        <p:nvPicPr>
          <p:cNvPr id="72" name="그림 71"/>
          <p:cNvPicPr/>
          <p:nvPr/>
        </p:nvPicPr>
        <p:blipFill rotWithShape="1">
          <a:blip r:embed="rId17" cstate="print">
            <a:extLst>
              <a:ext uri="{BEBA8EAE-BF5A-486C-A8C5-ECC9F3942E4B}">
                <a14:imgProps xmlns:a14="http://schemas.microsoft.com/office/drawing/2010/main">
                  <a14:imgLayer r:embed="rId18">
                    <a14:imgEffect>
                      <a14:backgroundRemoval t="18205" b="90000" l="63464" r="97272"/>
                    </a14:imgEffect>
                  </a14:imgLayer>
                </a14:imgProps>
              </a:ext>
              <a:ext uri="{28A0092B-C50C-407E-A947-70E740481C1C}">
                <a14:useLocalDpi xmlns:a14="http://schemas.microsoft.com/office/drawing/2010/main" val="0"/>
              </a:ext>
            </a:extLst>
          </a:blip>
          <a:srcRect l="63728" t="18910" r="3002" b="8013"/>
          <a:stretch/>
        </p:blipFill>
        <p:spPr bwMode="auto">
          <a:xfrm>
            <a:off x="5303599" y="4179397"/>
            <a:ext cx="876231" cy="890263"/>
          </a:xfrm>
          <a:prstGeom prst="rect">
            <a:avLst/>
          </a:prstGeom>
          <a:noFill/>
        </p:spPr>
      </p:pic>
      <p:cxnSp>
        <p:nvCxnSpPr>
          <p:cNvPr id="73" name="직선 연결선 72"/>
          <p:cNvCxnSpPr/>
          <p:nvPr/>
        </p:nvCxnSpPr>
        <p:spPr>
          <a:xfrm>
            <a:off x="2911953" y="4032175"/>
            <a:ext cx="5621379" cy="0"/>
          </a:xfrm>
          <a:prstGeom prst="line">
            <a:avLst/>
          </a:prstGeom>
          <a:ln w="6350">
            <a:solidFill>
              <a:schemeClr val="tx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74" name="오른쪽 화살표 73"/>
          <p:cNvSpPr/>
          <p:nvPr/>
        </p:nvSpPr>
        <p:spPr>
          <a:xfrm rot="2823239">
            <a:off x="3415798" y="3122855"/>
            <a:ext cx="597930" cy="165866"/>
          </a:xfrm>
          <a:prstGeom prst="rightArrow">
            <a:avLst/>
          </a:prstGeom>
          <a:gradFill flip="none" rotWithShape="1">
            <a:gsLst>
              <a:gs pos="63000">
                <a:srgbClr val="FFC000"/>
              </a:gs>
              <a:gs pos="0">
                <a:srgbClr val="FF0000"/>
              </a:gs>
              <a:gs pos="100000">
                <a:srgbClr val="FFFF00"/>
              </a:gs>
            </a:gsLst>
            <a:lin ang="0" scaled="1"/>
            <a:tileRect/>
          </a:gra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5" name="직사각형 74"/>
          <p:cNvSpPr/>
          <p:nvPr/>
        </p:nvSpPr>
        <p:spPr>
          <a:xfrm>
            <a:off x="5742991" y="3177318"/>
            <a:ext cx="2753867" cy="553998"/>
          </a:xfrm>
          <a:prstGeom prst="rect">
            <a:avLst/>
          </a:prstGeom>
        </p:spPr>
        <p:txBody>
          <a:bodyPr wrap="square">
            <a:spAutoFit/>
          </a:bodyPr>
          <a:lstStyle/>
          <a:p>
            <a:pPr lvl="0"/>
            <a:r>
              <a:rPr lang="en-US" altLang="ko-KR" sz="1000" dirty="0" smtClean="0">
                <a:solidFill>
                  <a:srgbClr val="C00000"/>
                </a:solidFill>
                <a:latin typeface="나눔고딕" panose="020D0604000000000000" pitchFamily="50" charset="-127"/>
                <a:ea typeface="나눔고딕" panose="020D0604000000000000" pitchFamily="50" charset="-127"/>
              </a:rPr>
              <a:t>Whiten the skin by removing foreign substance such as dead skin cell through</a:t>
            </a:r>
            <a:r>
              <a:rPr lang="ko-KR" altLang="en-US" sz="1000" dirty="0" smtClean="0">
                <a:solidFill>
                  <a:srgbClr val="C00000"/>
                </a:solidFill>
                <a:latin typeface="나눔고딕" panose="020D0604000000000000" pitchFamily="50" charset="-127"/>
                <a:ea typeface="나눔고딕" panose="020D0604000000000000" pitchFamily="50" charset="-127"/>
              </a:rPr>
              <a:t> </a:t>
            </a:r>
            <a:r>
              <a:rPr lang="en-US" altLang="ko-KR" sz="1000" b="1" dirty="0">
                <a:solidFill>
                  <a:srgbClr val="C00000"/>
                </a:solidFill>
                <a:latin typeface="나눔고딕" panose="020D0604000000000000" pitchFamily="50" charset="-127"/>
                <a:ea typeface="나눔고딕" panose="020D0604000000000000" pitchFamily="50" charset="-127"/>
              </a:rPr>
              <a:t>sputtering</a:t>
            </a:r>
            <a:r>
              <a:rPr lang="en-US" altLang="ko-KR" sz="1000" dirty="0">
                <a:solidFill>
                  <a:srgbClr val="C00000"/>
                </a:solidFill>
                <a:latin typeface="나눔고딕" panose="020D0604000000000000" pitchFamily="50" charset="-127"/>
                <a:ea typeface="나눔고딕" panose="020D0604000000000000" pitchFamily="50" charset="-127"/>
              </a:rPr>
              <a:t> </a:t>
            </a:r>
            <a:r>
              <a:rPr lang="en-US" altLang="ko-KR" sz="1000" dirty="0" smtClean="0">
                <a:solidFill>
                  <a:srgbClr val="C00000"/>
                </a:solidFill>
                <a:latin typeface="나눔고딕" panose="020D0604000000000000" pitchFamily="50" charset="-127"/>
                <a:ea typeface="나눔고딕" panose="020D0604000000000000" pitchFamily="50" charset="-127"/>
              </a:rPr>
              <a:t>phenomenon of ions</a:t>
            </a:r>
          </a:p>
        </p:txBody>
      </p:sp>
      <p:sp>
        <p:nvSpPr>
          <p:cNvPr id="37" name="TextBox 36"/>
          <p:cNvSpPr txBox="1"/>
          <p:nvPr/>
        </p:nvSpPr>
        <p:spPr>
          <a:xfrm>
            <a:off x="485104" y="453260"/>
            <a:ext cx="2647629" cy="353943"/>
          </a:xfrm>
          <a:prstGeom prst="rect">
            <a:avLst/>
          </a:prstGeom>
          <a:noFill/>
        </p:spPr>
        <p:txBody>
          <a:bodyPr wrap="square" rtlCol="0">
            <a:spAutoFit/>
          </a:bodyPr>
          <a:lstStyle/>
          <a:p>
            <a:r>
              <a:rPr lang="en-US" altLang="ko-KR" sz="1700" dirty="0">
                <a:solidFill>
                  <a:srgbClr val="F7CAC9"/>
                </a:solidFill>
                <a:latin typeface="나눔고딕 ExtraBold" panose="020D0904000000000000" pitchFamily="50" charset="-127"/>
                <a:ea typeface="나눔고딕 ExtraBold" panose="020D0904000000000000" pitchFamily="50" charset="-127"/>
              </a:rPr>
              <a:t>02</a:t>
            </a:r>
            <a:r>
              <a:rPr lang="en-US" altLang="ko-KR" sz="1700" dirty="0">
                <a:solidFill>
                  <a:srgbClr val="F7CAC9"/>
                </a:solidFill>
                <a:latin typeface="나눔고딕 Light" panose="020D0904000000000000" pitchFamily="50" charset="-127"/>
                <a:ea typeface="나눔고딕 Light" panose="020D0904000000000000" pitchFamily="50" charset="-127"/>
              </a:rPr>
              <a:t>_</a:t>
            </a:r>
            <a:r>
              <a:rPr lang="ko-KR" altLang="en-US" sz="1700" dirty="0">
                <a:solidFill>
                  <a:srgbClr val="F7CAC9"/>
                </a:solidFill>
                <a:latin typeface="나눔고딕 Light" panose="020D0904000000000000" pitchFamily="50" charset="-127"/>
                <a:ea typeface="나눔고딕 Light" panose="020D0904000000000000" pitchFamily="50" charset="-127"/>
              </a:rPr>
              <a:t> </a:t>
            </a:r>
            <a:r>
              <a:rPr lang="en-US" altLang="ko-KR" sz="1700" dirty="0">
                <a:solidFill>
                  <a:srgbClr val="F7CAC9"/>
                </a:solidFill>
                <a:latin typeface="나눔고딕 ExtraBold" panose="020D0904000000000000" pitchFamily="50" charset="-127"/>
                <a:ea typeface="나눔고딕 ExtraBold" panose="020D0904000000000000" pitchFamily="50" charset="-127"/>
              </a:rPr>
              <a:t>Plasma shower </a:t>
            </a:r>
          </a:p>
        </p:txBody>
      </p:sp>
    </p:spTree>
    <p:extLst>
      <p:ext uri="{BB962C8B-B14F-4D97-AF65-F5344CB8AC3E}">
        <p14:creationId xmlns:p14="http://schemas.microsoft.com/office/powerpoint/2010/main" val="35358835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그림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2733" y="1973634"/>
            <a:ext cx="4977016" cy="2715950"/>
          </a:xfrm>
          <a:prstGeom prst="rect">
            <a:avLst/>
          </a:prstGeom>
        </p:spPr>
      </p:pic>
      <p:grpSp>
        <p:nvGrpSpPr>
          <p:cNvPr id="16" name="그룹 15"/>
          <p:cNvGrpSpPr/>
          <p:nvPr/>
        </p:nvGrpSpPr>
        <p:grpSpPr>
          <a:xfrm>
            <a:off x="-41413905" y="1439887"/>
            <a:ext cx="34314263" cy="5264968"/>
            <a:chOff x="1115616" y="4868981"/>
            <a:chExt cx="5378798" cy="852335"/>
          </a:xfrm>
        </p:grpSpPr>
        <p:pic>
          <p:nvPicPr>
            <p:cNvPr id="18" name="Picture 4" descr="http://www.lpp.fr/local/cache-vignettes/L471xH453/nebuleuse-3-1086e.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13094" y="4869120"/>
              <a:ext cx="886056" cy="85219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http://www.plasma-universe.com/images/thumb/0/0e/Sun-corona.jpg/400px-Sun-corona.jp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20953" y="4869120"/>
              <a:ext cx="962931" cy="85219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http://i.dailymail.co.uk/i/pix/2010/06/21/article-1288284-0A218E7C000005DC-13_964x640.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05687" y="4868981"/>
              <a:ext cx="1283828" cy="85233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i.dailymail.co.uk/i/pix/2011/08/24/article-2029731-0D8E885F00000578-303_634x617.jpg">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15616" y="4869121"/>
              <a:ext cx="875675" cy="85219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i.dailymail.co.uk/i/pix/2015/02/10/258AC13A00000578-2947873-Researchers_at_Tel_Aviv_University_in_Israel_have_created_a_map_-a-134_1423586635718.jpg">
              <a:hlinkClick r:id="rId11"/>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211318" y="4868981"/>
              <a:ext cx="1283096" cy="852196"/>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14"/>
          <p:cNvSpPr txBox="1"/>
          <p:nvPr/>
        </p:nvSpPr>
        <p:spPr>
          <a:xfrm>
            <a:off x="2988717" y="1492150"/>
            <a:ext cx="5688632" cy="307777"/>
          </a:xfrm>
          <a:prstGeom prst="rect">
            <a:avLst/>
          </a:prstGeom>
          <a:noFill/>
        </p:spPr>
        <p:txBody>
          <a:bodyPr wrap="square" rtlCol="0">
            <a:spAutoFit/>
          </a:bodyPr>
          <a:lstStyle/>
          <a:p>
            <a:r>
              <a:rPr lang="en-US" altLang="ko-KR" sz="1400" b="1" dirty="0">
                <a:solidFill>
                  <a:schemeClr val="tx1">
                    <a:lumMod val="75000"/>
                    <a:lumOff val="25000"/>
                  </a:schemeClr>
                </a:solidFill>
                <a:latin typeface="나눔고딕" panose="020D0604000000000000" pitchFamily="50" charset="-127"/>
                <a:ea typeface="나눔고딕" panose="020D0604000000000000" pitchFamily="50" charset="-127"/>
              </a:rPr>
              <a:t>•Skin purification through sterilization</a:t>
            </a:r>
            <a:endParaRPr lang="en-US" altLang="ko-KR" sz="1050" dirty="0">
              <a:solidFill>
                <a:schemeClr val="tx1">
                  <a:lumMod val="75000"/>
                  <a:lumOff val="25000"/>
                </a:schemeClr>
              </a:solidFill>
              <a:latin typeface="나눔고딕" panose="020D0604000000000000" pitchFamily="50" charset="-127"/>
              <a:ea typeface="나눔고딕" panose="020D0604000000000000" pitchFamily="50" charset="-127"/>
            </a:endParaRPr>
          </a:p>
        </p:txBody>
      </p:sp>
      <p:sp>
        <p:nvSpPr>
          <p:cNvPr id="30" name="TextBox 29"/>
          <p:cNvSpPr txBox="1"/>
          <p:nvPr/>
        </p:nvSpPr>
        <p:spPr>
          <a:xfrm>
            <a:off x="612453" y="3446507"/>
            <a:ext cx="1336697" cy="261610"/>
          </a:xfrm>
          <a:prstGeom prst="rect">
            <a:avLst/>
          </a:prstGeom>
          <a:noFill/>
        </p:spPr>
        <p:txBody>
          <a:bodyPr wrap="square" rtlCol="0">
            <a:spAutoFit/>
          </a:bodyPr>
          <a:lstStyle/>
          <a:p>
            <a:pPr algn="ctr"/>
            <a:r>
              <a:rPr lang="en-US" altLang="ko-KR" sz="1100" dirty="0">
                <a:solidFill>
                  <a:schemeClr val="tx1">
                    <a:lumMod val="75000"/>
                    <a:lumOff val="25000"/>
                  </a:schemeClr>
                </a:solidFill>
                <a:latin typeface="나눔고딕 ExtraBold" panose="020D0904000000000000" pitchFamily="50" charset="-127"/>
                <a:ea typeface="나눔고딕 ExtraBold" panose="020D0904000000000000" pitchFamily="50" charset="-127"/>
              </a:rPr>
              <a:t>Sterilization</a:t>
            </a:r>
            <a:endParaRPr lang="ko-KR" altLang="en-US" sz="1100" dirty="0">
              <a:solidFill>
                <a:schemeClr val="tx1">
                  <a:lumMod val="75000"/>
                  <a:lumOff val="25000"/>
                </a:schemeClr>
              </a:solidFill>
              <a:latin typeface="나눔고딕 ExtraBold" panose="020D0904000000000000" pitchFamily="50" charset="-127"/>
              <a:ea typeface="나눔고딕 ExtraBold" panose="020D0904000000000000" pitchFamily="50" charset="-127"/>
            </a:endParaRPr>
          </a:p>
        </p:txBody>
      </p:sp>
      <p:sp>
        <p:nvSpPr>
          <p:cNvPr id="33" name="직사각형 32"/>
          <p:cNvSpPr/>
          <p:nvPr/>
        </p:nvSpPr>
        <p:spPr>
          <a:xfrm>
            <a:off x="612453" y="3731076"/>
            <a:ext cx="1336697" cy="717119"/>
          </a:xfrm>
          <a:prstGeom prst="rect">
            <a:avLst/>
          </a:prstGeom>
        </p:spPr>
        <p:txBody>
          <a:bodyPr wrap="square">
            <a:spAutoFit/>
          </a:bodyPr>
          <a:lstStyle/>
          <a:p>
            <a:pPr algn="ctr">
              <a:lnSpc>
                <a:spcPct val="130000"/>
              </a:lnSpc>
            </a:pPr>
            <a:r>
              <a:rPr lang="en-US" altLang="ko-KR" sz="800" dirty="0">
                <a:solidFill>
                  <a:schemeClr val="tx1">
                    <a:lumMod val="75000"/>
                    <a:lumOff val="25000"/>
                  </a:schemeClr>
                </a:solidFill>
                <a:latin typeface="나눔고딕" panose="020D0604000000000000" pitchFamily="50" charset="-127"/>
                <a:ea typeface="나눔고딕" panose="020D0604000000000000" pitchFamily="50" charset="-127"/>
              </a:rPr>
              <a:t>Sterilize bacteria which cause various skin problems with powerful sterilization power</a:t>
            </a:r>
          </a:p>
        </p:txBody>
      </p:sp>
      <p:cxnSp>
        <p:nvCxnSpPr>
          <p:cNvPr id="34" name="직선 연결선 33"/>
          <p:cNvCxnSpPr/>
          <p:nvPr/>
        </p:nvCxnSpPr>
        <p:spPr>
          <a:xfrm flipV="1">
            <a:off x="2196629" y="1569777"/>
            <a:ext cx="0" cy="4550630"/>
          </a:xfrm>
          <a:prstGeom prst="line">
            <a:avLst/>
          </a:prstGeom>
          <a:ln w="952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58" name="그룹 57"/>
          <p:cNvGrpSpPr/>
          <p:nvPr/>
        </p:nvGrpSpPr>
        <p:grpSpPr>
          <a:xfrm>
            <a:off x="846486" y="2458428"/>
            <a:ext cx="868629" cy="868629"/>
            <a:chOff x="5025808" y="3977023"/>
            <a:chExt cx="856558" cy="856558"/>
          </a:xfrm>
        </p:grpSpPr>
        <p:pic>
          <p:nvPicPr>
            <p:cNvPr id="59" name="Picture 6" descr="http://www.umorfil.com/images/feature_icon06.png"/>
            <p:cNvPicPr>
              <a:picLocks noChangeAspect="1" noChangeArrowheads="1"/>
            </p:cNvPicPr>
            <p:nvPr/>
          </p:nvPicPr>
          <p:blipFill>
            <a:blip r:embed="rId13" cstate="print">
              <a:duotone>
                <a:prstClr val="black"/>
                <a:schemeClr val="accent1">
                  <a:tint val="45000"/>
                  <a:satMod val="400000"/>
                </a:schemeClr>
              </a:duotone>
              <a:extLst>
                <a:ext uri="{BEBA8EAE-BF5A-486C-A8C5-ECC9F3942E4B}">
                  <a14:imgProps xmlns:a14="http://schemas.microsoft.com/office/drawing/2010/main">
                    <a14:imgLayer r:embed="rId14">
                      <a14:imgEffect>
                        <a14:backgroundRemoval t="4667" b="95333" l="4667" r="94667">
                          <a14:foregroundMark x1="28667" y1="58000" x2="28667" y2="58000"/>
                          <a14:foregroundMark x1="23333" y1="12667" x2="23333" y2="12667"/>
                          <a14:foregroundMark x1="44000" y1="5333" x2="44000" y2="5333"/>
                          <a14:foregroundMark x1="94667" y1="38667" x2="94667" y2="38667"/>
                          <a14:foregroundMark x1="78667" y1="85333" x2="78667" y2="85333"/>
                          <a14:foregroundMark x1="45333" y1="96000" x2="45333" y2="96000"/>
                          <a14:foregroundMark x1="4667" y1="55333" x2="4667" y2="55333"/>
                          <a14:backgroundMark x1="20000" y1="64667" x2="20000" y2="64667"/>
                          <a14:backgroundMark x1="52000" y1="52000" x2="52000" y2="52000"/>
                        </a14:backgroundRemoval>
                      </a14:imgEffect>
                    </a14:imgLayer>
                  </a14:imgProps>
                </a:ext>
                <a:ext uri="{28A0092B-C50C-407E-A947-70E740481C1C}">
                  <a14:useLocalDpi xmlns:a14="http://schemas.microsoft.com/office/drawing/2010/main" val="0"/>
                </a:ext>
              </a:extLst>
            </a:blip>
            <a:srcRect/>
            <a:stretch>
              <a:fillRect/>
            </a:stretch>
          </p:blipFill>
          <p:spPr bwMode="auto">
            <a:xfrm>
              <a:off x="5147932" y="4104927"/>
              <a:ext cx="624098" cy="624098"/>
            </a:xfrm>
            <a:prstGeom prst="rect">
              <a:avLst/>
            </a:prstGeom>
            <a:noFill/>
            <a:extLst>
              <a:ext uri="{909E8E84-426E-40DD-AFC4-6F175D3DCCD1}">
                <a14:hiddenFill xmlns:a14="http://schemas.microsoft.com/office/drawing/2010/main">
                  <a:solidFill>
                    <a:srgbClr val="FFFFFF"/>
                  </a:solidFill>
                </a14:hiddenFill>
              </a:ext>
            </a:extLst>
          </p:spPr>
        </p:pic>
        <p:sp>
          <p:nvSpPr>
            <p:cNvPr id="60" name="타원 59"/>
            <p:cNvSpPr/>
            <p:nvPr/>
          </p:nvSpPr>
          <p:spPr>
            <a:xfrm>
              <a:off x="5025808" y="3977023"/>
              <a:ext cx="856558" cy="856558"/>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u="sng"/>
            </a:p>
          </p:txBody>
        </p:sp>
      </p:grpSp>
      <p:sp>
        <p:nvSpPr>
          <p:cNvPr id="39" name="TextBox 38"/>
          <p:cNvSpPr txBox="1"/>
          <p:nvPr/>
        </p:nvSpPr>
        <p:spPr>
          <a:xfrm>
            <a:off x="8461325" y="3600127"/>
            <a:ext cx="864096" cy="338554"/>
          </a:xfrm>
          <a:prstGeom prst="rect">
            <a:avLst/>
          </a:prstGeom>
          <a:noFill/>
        </p:spPr>
        <p:txBody>
          <a:bodyPr wrap="square" rtlCol="0">
            <a:spAutoFit/>
          </a:bodyPr>
          <a:lstStyle/>
          <a:p>
            <a:r>
              <a:rPr lang="en-US" altLang="ko-KR" sz="800" b="1" dirty="0" smtClean="0">
                <a:solidFill>
                  <a:srgbClr val="C00000"/>
                </a:solidFill>
                <a:latin typeface="Helvetica" panose="020B0604020202030204" pitchFamily="34" charset="0"/>
                <a:ea typeface="-윤고딕320" panose="02030504000101010101" pitchFamily="18" charset="-127"/>
              </a:rPr>
              <a:t>Virus, Germs, Acne </a:t>
            </a:r>
            <a:r>
              <a:rPr lang="en-US" altLang="ko-KR" sz="800" b="1" dirty="0">
                <a:solidFill>
                  <a:srgbClr val="C00000"/>
                </a:solidFill>
                <a:latin typeface="Helvetica" panose="020B0604020202030204" pitchFamily="34" charset="0"/>
                <a:ea typeface="-윤고딕320" panose="02030504000101010101" pitchFamily="18" charset="-127"/>
              </a:rPr>
              <a:t>B</a:t>
            </a:r>
            <a:r>
              <a:rPr lang="en-US" altLang="ko-KR" sz="800" b="1" dirty="0" smtClean="0">
                <a:solidFill>
                  <a:srgbClr val="C00000"/>
                </a:solidFill>
                <a:latin typeface="Helvetica" panose="020B0604020202030204" pitchFamily="34" charset="0"/>
                <a:ea typeface="-윤고딕320" panose="02030504000101010101" pitchFamily="18" charset="-127"/>
              </a:rPr>
              <a:t>acteria</a:t>
            </a:r>
            <a:endParaRPr lang="ko-KR" altLang="en-US" sz="800" b="1" dirty="0">
              <a:solidFill>
                <a:srgbClr val="C00000"/>
              </a:solidFill>
              <a:latin typeface="Helvetica" panose="020B0604020202030204" pitchFamily="34" charset="0"/>
              <a:ea typeface="-윤고딕320" panose="02030504000101010101" pitchFamily="18" charset="-127"/>
            </a:endParaRPr>
          </a:p>
        </p:txBody>
      </p:sp>
      <p:sp>
        <p:nvSpPr>
          <p:cNvPr id="41" name="TextBox 40"/>
          <p:cNvSpPr txBox="1"/>
          <p:nvPr/>
        </p:nvSpPr>
        <p:spPr>
          <a:xfrm>
            <a:off x="4643529" y="4856631"/>
            <a:ext cx="2046883" cy="215444"/>
          </a:xfrm>
          <a:prstGeom prst="rect">
            <a:avLst/>
          </a:prstGeom>
          <a:noFill/>
        </p:spPr>
        <p:txBody>
          <a:bodyPr wrap="square" rtlCol="0">
            <a:spAutoFit/>
          </a:bodyPr>
          <a:lstStyle/>
          <a:p>
            <a:pPr algn="ctr"/>
            <a:r>
              <a:rPr lang="en-US" altLang="ko-KR" sz="800" b="1" dirty="0" smtClean="0">
                <a:solidFill>
                  <a:srgbClr val="C00000"/>
                </a:solidFill>
                <a:latin typeface="Helvetica" panose="020B0604020202030204" pitchFamily="34" charset="0"/>
                <a:ea typeface="-윤고딕320" panose="02030504000101010101" pitchFamily="18" charset="-127"/>
              </a:rPr>
              <a:t>Powerful Sterilization Effect</a:t>
            </a:r>
            <a:endParaRPr lang="ko-KR" altLang="en-US" sz="800" b="1" dirty="0">
              <a:solidFill>
                <a:srgbClr val="C00000"/>
              </a:solidFill>
              <a:latin typeface="Helvetica" panose="020B0604020202030204" pitchFamily="34" charset="0"/>
              <a:ea typeface="-윤고딕320" panose="02030504000101010101" pitchFamily="18" charset="-127"/>
            </a:endParaRPr>
          </a:p>
        </p:txBody>
      </p:sp>
      <p:sp>
        <p:nvSpPr>
          <p:cNvPr id="42" name="모서리가 둥근 직사각형 41"/>
          <p:cNvSpPr/>
          <p:nvPr/>
        </p:nvSpPr>
        <p:spPr>
          <a:xfrm>
            <a:off x="3060725" y="5256311"/>
            <a:ext cx="5472608" cy="576064"/>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3" name="TextBox 42"/>
          <p:cNvSpPr txBox="1"/>
          <p:nvPr/>
        </p:nvSpPr>
        <p:spPr>
          <a:xfrm>
            <a:off x="3278121" y="5328319"/>
            <a:ext cx="5111196" cy="415498"/>
          </a:xfrm>
          <a:prstGeom prst="rect">
            <a:avLst/>
          </a:prstGeom>
          <a:noFill/>
        </p:spPr>
        <p:txBody>
          <a:bodyPr wrap="square" rtlCol="0">
            <a:spAutoFit/>
          </a:bodyPr>
          <a:lstStyle/>
          <a:p>
            <a:pPr algn="ctr"/>
            <a:r>
              <a:rPr lang="en-US" altLang="ko-KR" sz="1050" dirty="0">
                <a:solidFill>
                  <a:schemeClr val="bg1"/>
                </a:solidFill>
                <a:latin typeface="나눔고딕" panose="020D0604000000000000" pitchFamily="50" charset="-127"/>
                <a:ea typeface="나눔고딕" panose="020D0604000000000000" pitchFamily="50" charset="-127"/>
              </a:rPr>
              <a:t>Sterilizing acne germs and bacteria with effect similar to </a:t>
            </a:r>
            <a:r>
              <a:rPr lang="en-US" altLang="ko-KR" sz="1050" dirty="0" smtClean="0">
                <a:solidFill>
                  <a:schemeClr val="bg1"/>
                </a:solidFill>
                <a:latin typeface="나눔고딕" panose="020D0604000000000000" pitchFamily="50" charset="-127"/>
                <a:ea typeface="나눔고딕" panose="020D0604000000000000" pitchFamily="50" charset="-127"/>
              </a:rPr>
              <a:t>the</a:t>
            </a:r>
          </a:p>
          <a:p>
            <a:pPr algn="ctr"/>
            <a:r>
              <a:rPr lang="en-US" altLang="ko-KR" sz="1050" dirty="0" smtClean="0">
                <a:solidFill>
                  <a:schemeClr val="bg1"/>
                </a:solidFill>
                <a:latin typeface="나눔고딕" panose="020D0604000000000000" pitchFamily="50" charset="-127"/>
                <a:ea typeface="나눔고딕" panose="020D0604000000000000" pitchFamily="50" charset="-127"/>
              </a:rPr>
              <a:t>temperature </a:t>
            </a:r>
            <a:r>
              <a:rPr lang="en-US" altLang="ko-KR" sz="1050" dirty="0">
                <a:solidFill>
                  <a:schemeClr val="bg1"/>
                </a:solidFill>
                <a:latin typeface="나눔고딕" panose="020D0604000000000000" pitchFamily="50" charset="-127"/>
                <a:ea typeface="나눔고딕" panose="020D0604000000000000" pitchFamily="50" charset="-127"/>
              </a:rPr>
              <a:t>of 3,500℃</a:t>
            </a:r>
          </a:p>
        </p:txBody>
      </p:sp>
      <p:sp>
        <p:nvSpPr>
          <p:cNvPr id="46" name="모서리가 둥근 직사각형 45"/>
          <p:cNvSpPr/>
          <p:nvPr/>
        </p:nvSpPr>
        <p:spPr>
          <a:xfrm>
            <a:off x="3060725" y="5256311"/>
            <a:ext cx="5472608" cy="576064"/>
          </a:xfrm>
          <a:prstGeom prst="roundRect">
            <a:avLst/>
          </a:prstGeom>
          <a:noFill/>
          <a:ln w="571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6" name="TextBox 55"/>
          <p:cNvSpPr txBox="1"/>
          <p:nvPr/>
        </p:nvSpPr>
        <p:spPr>
          <a:xfrm>
            <a:off x="485104" y="453260"/>
            <a:ext cx="2647629" cy="353943"/>
          </a:xfrm>
          <a:prstGeom prst="rect">
            <a:avLst/>
          </a:prstGeom>
          <a:noFill/>
        </p:spPr>
        <p:txBody>
          <a:bodyPr wrap="square" rtlCol="0">
            <a:spAutoFit/>
          </a:bodyPr>
          <a:lstStyle/>
          <a:p>
            <a:r>
              <a:rPr lang="en-US" altLang="ko-KR" sz="1700" dirty="0">
                <a:solidFill>
                  <a:srgbClr val="F7CAC9"/>
                </a:solidFill>
                <a:latin typeface="나눔고딕 ExtraBold" panose="020D0904000000000000" pitchFamily="50" charset="-127"/>
                <a:ea typeface="나눔고딕 ExtraBold" panose="020D0904000000000000" pitchFamily="50" charset="-127"/>
              </a:rPr>
              <a:t>02</a:t>
            </a:r>
            <a:r>
              <a:rPr lang="en-US" altLang="ko-KR" sz="1700" dirty="0">
                <a:solidFill>
                  <a:srgbClr val="F7CAC9"/>
                </a:solidFill>
                <a:latin typeface="나눔고딕 Light" panose="020D0904000000000000" pitchFamily="50" charset="-127"/>
                <a:ea typeface="나눔고딕 Light" panose="020D0904000000000000" pitchFamily="50" charset="-127"/>
              </a:rPr>
              <a:t>_</a:t>
            </a:r>
            <a:r>
              <a:rPr lang="ko-KR" altLang="en-US" sz="1700" dirty="0">
                <a:solidFill>
                  <a:srgbClr val="F7CAC9"/>
                </a:solidFill>
                <a:latin typeface="나눔고딕 Light" panose="020D0904000000000000" pitchFamily="50" charset="-127"/>
                <a:ea typeface="나눔고딕 Light" panose="020D0904000000000000" pitchFamily="50" charset="-127"/>
              </a:rPr>
              <a:t> </a:t>
            </a:r>
            <a:r>
              <a:rPr lang="en-US" altLang="ko-KR" sz="1700" dirty="0">
                <a:solidFill>
                  <a:srgbClr val="F7CAC9"/>
                </a:solidFill>
                <a:latin typeface="나눔고딕 ExtraBold" panose="020D0904000000000000" pitchFamily="50" charset="-127"/>
                <a:ea typeface="나눔고딕 ExtraBold" panose="020D0904000000000000" pitchFamily="50" charset="-127"/>
              </a:rPr>
              <a:t>Plasma shower </a:t>
            </a:r>
          </a:p>
        </p:txBody>
      </p:sp>
      <p:cxnSp>
        <p:nvCxnSpPr>
          <p:cNvPr id="4" name="직선 연결선 3"/>
          <p:cNvCxnSpPr/>
          <p:nvPr/>
        </p:nvCxnSpPr>
        <p:spPr>
          <a:xfrm>
            <a:off x="5644104" y="3610857"/>
            <a:ext cx="0" cy="1213406"/>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직선 연결선 12"/>
          <p:cNvCxnSpPr/>
          <p:nvPr/>
        </p:nvCxnSpPr>
        <p:spPr>
          <a:xfrm flipV="1">
            <a:off x="8171921" y="3771925"/>
            <a:ext cx="289404" cy="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타원 16"/>
          <p:cNvSpPr/>
          <p:nvPr/>
        </p:nvSpPr>
        <p:spPr>
          <a:xfrm>
            <a:off x="5599879" y="3566631"/>
            <a:ext cx="88451" cy="8845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7" name="타원 56"/>
          <p:cNvSpPr/>
          <p:nvPr/>
        </p:nvSpPr>
        <p:spPr>
          <a:xfrm>
            <a:off x="8099913" y="3727700"/>
            <a:ext cx="88451" cy="8845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599721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그룹 15"/>
          <p:cNvGrpSpPr/>
          <p:nvPr/>
        </p:nvGrpSpPr>
        <p:grpSpPr>
          <a:xfrm>
            <a:off x="-41413905" y="1439887"/>
            <a:ext cx="34314263" cy="5264968"/>
            <a:chOff x="1115616" y="4868981"/>
            <a:chExt cx="5378798" cy="852335"/>
          </a:xfrm>
        </p:grpSpPr>
        <p:pic>
          <p:nvPicPr>
            <p:cNvPr id="18" name="Picture 4" descr="http://www.lpp.fr/local/cache-vignettes/L471xH453/nebuleuse-3-1086e.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13094" y="4869120"/>
              <a:ext cx="886056" cy="85219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http://www.plasma-universe.com/images/thumb/0/0e/Sun-corona.jpg/400px-Sun-corona.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20953" y="4869120"/>
              <a:ext cx="962931" cy="85219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http://i.dailymail.co.uk/i/pix/2010/06/21/article-1288284-0A218E7C000005DC-13_964x64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05687" y="4868981"/>
              <a:ext cx="1283828" cy="85233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i.dailymail.co.uk/i/pix/2011/08/24/article-2029731-0D8E885F00000578-303_634x617.jpg">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15616" y="4869121"/>
              <a:ext cx="875675" cy="85219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i.dailymail.co.uk/i/pix/2015/02/10/258AC13A00000578-2947873-Researchers_at_Tel_Aviv_University_in_Israel_have_created_a_map_-a-134_1423586635718.jpg">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11318" y="4868981"/>
              <a:ext cx="1283096" cy="852196"/>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14"/>
          <p:cNvSpPr txBox="1"/>
          <p:nvPr/>
        </p:nvSpPr>
        <p:spPr>
          <a:xfrm>
            <a:off x="2988717" y="1439887"/>
            <a:ext cx="5688632" cy="307777"/>
          </a:xfrm>
          <a:prstGeom prst="rect">
            <a:avLst/>
          </a:prstGeom>
          <a:noFill/>
        </p:spPr>
        <p:txBody>
          <a:bodyPr wrap="square" rtlCol="0">
            <a:spAutoFit/>
          </a:bodyPr>
          <a:lstStyle/>
          <a:p>
            <a:r>
              <a:rPr lang="en-US" altLang="ko-KR" sz="1400" b="1" dirty="0">
                <a:solidFill>
                  <a:schemeClr val="tx1">
                    <a:lumMod val="75000"/>
                    <a:lumOff val="25000"/>
                  </a:schemeClr>
                </a:solidFill>
                <a:latin typeface="나눔고딕" panose="020D0604000000000000" pitchFamily="50" charset="-127"/>
                <a:ea typeface="나눔고딕" panose="020D0604000000000000" pitchFamily="50" charset="-127"/>
              </a:rPr>
              <a:t>•P. Acnes removal experiment using plasma</a:t>
            </a:r>
            <a:endParaRPr lang="en-US" altLang="ko-KR" sz="1050" dirty="0">
              <a:solidFill>
                <a:schemeClr val="tx1">
                  <a:lumMod val="75000"/>
                  <a:lumOff val="25000"/>
                </a:schemeClr>
              </a:solidFill>
              <a:latin typeface="나눔고딕" panose="020D0604000000000000" pitchFamily="50" charset="-127"/>
              <a:ea typeface="나눔고딕" panose="020D0604000000000000" pitchFamily="50" charset="-127"/>
            </a:endParaRPr>
          </a:p>
        </p:txBody>
      </p:sp>
      <p:sp>
        <p:nvSpPr>
          <p:cNvPr id="30" name="TextBox 29"/>
          <p:cNvSpPr txBox="1"/>
          <p:nvPr/>
        </p:nvSpPr>
        <p:spPr>
          <a:xfrm>
            <a:off x="612453" y="3446507"/>
            <a:ext cx="1336697" cy="261610"/>
          </a:xfrm>
          <a:prstGeom prst="rect">
            <a:avLst/>
          </a:prstGeom>
          <a:noFill/>
        </p:spPr>
        <p:txBody>
          <a:bodyPr wrap="square" rtlCol="0">
            <a:spAutoFit/>
          </a:bodyPr>
          <a:lstStyle/>
          <a:p>
            <a:pPr algn="ctr"/>
            <a:r>
              <a:rPr lang="en-US" altLang="ko-KR" sz="1100" dirty="0">
                <a:solidFill>
                  <a:schemeClr val="tx1">
                    <a:lumMod val="75000"/>
                    <a:lumOff val="25000"/>
                  </a:schemeClr>
                </a:solidFill>
                <a:latin typeface="나눔고딕 ExtraBold" panose="020D0904000000000000" pitchFamily="50" charset="-127"/>
                <a:ea typeface="나눔고딕 ExtraBold" panose="020D0904000000000000" pitchFamily="50" charset="-127"/>
              </a:rPr>
              <a:t>Sterilization</a:t>
            </a:r>
            <a:endParaRPr lang="ko-KR" altLang="en-US" sz="1100" dirty="0">
              <a:solidFill>
                <a:schemeClr val="tx1">
                  <a:lumMod val="75000"/>
                  <a:lumOff val="25000"/>
                </a:schemeClr>
              </a:solidFill>
              <a:latin typeface="나눔고딕 ExtraBold" panose="020D0904000000000000" pitchFamily="50" charset="-127"/>
              <a:ea typeface="나눔고딕 ExtraBold" panose="020D0904000000000000" pitchFamily="50" charset="-127"/>
            </a:endParaRPr>
          </a:p>
        </p:txBody>
      </p:sp>
      <p:sp>
        <p:nvSpPr>
          <p:cNvPr id="33" name="직사각형 32"/>
          <p:cNvSpPr/>
          <p:nvPr/>
        </p:nvSpPr>
        <p:spPr>
          <a:xfrm>
            <a:off x="612453" y="3731076"/>
            <a:ext cx="1336697" cy="717119"/>
          </a:xfrm>
          <a:prstGeom prst="rect">
            <a:avLst/>
          </a:prstGeom>
        </p:spPr>
        <p:txBody>
          <a:bodyPr wrap="square">
            <a:spAutoFit/>
          </a:bodyPr>
          <a:lstStyle/>
          <a:p>
            <a:pPr algn="ctr">
              <a:lnSpc>
                <a:spcPct val="130000"/>
              </a:lnSpc>
            </a:pPr>
            <a:r>
              <a:rPr lang="en-US" altLang="ko-KR" sz="800" dirty="0">
                <a:solidFill>
                  <a:schemeClr val="tx1">
                    <a:lumMod val="75000"/>
                    <a:lumOff val="25000"/>
                  </a:schemeClr>
                </a:solidFill>
                <a:latin typeface="나눔고딕" panose="020D0604000000000000" pitchFamily="50" charset="-127"/>
                <a:ea typeface="나눔고딕" panose="020D0604000000000000" pitchFamily="50" charset="-127"/>
              </a:rPr>
              <a:t>Sterilize bacteria which cause various skin problems with powerful sterilization power</a:t>
            </a:r>
          </a:p>
        </p:txBody>
      </p:sp>
      <p:cxnSp>
        <p:nvCxnSpPr>
          <p:cNvPr id="34" name="직선 연결선 33"/>
          <p:cNvCxnSpPr/>
          <p:nvPr/>
        </p:nvCxnSpPr>
        <p:spPr>
          <a:xfrm flipV="1">
            <a:off x="2196629" y="1569777"/>
            <a:ext cx="0" cy="4550630"/>
          </a:xfrm>
          <a:prstGeom prst="line">
            <a:avLst/>
          </a:prstGeom>
          <a:ln w="952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pic>
        <p:nvPicPr>
          <p:cNvPr id="25" name="그림 24"/>
          <p:cNvPicPr>
            <a:picLocks noChangeAspect="1"/>
          </p:cNvPicPr>
          <p:nvPr/>
        </p:nvPicPr>
        <p:blipFill>
          <a:blip r:embed="rId11"/>
          <a:stretch>
            <a:fillRect/>
          </a:stretch>
        </p:blipFill>
        <p:spPr>
          <a:xfrm>
            <a:off x="3374183" y="2842337"/>
            <a:ext cx="1703050" cy="1693894"/>
          </a:xfrm>
          <a:prstGeom prst="rect">
            <a:avLst/>
          </a:prstGeom>
        </p:spPr>
      </p:pic>
      <p:pic>
        <p:nvPicPr>
          <p:cNvPr id="26" name="그림 25"/>
          <p:cNvPicPr>
            <a:picLocks noChangeAspect="1"/>
          </p:cNvPicPr>
          <p:nvPr/>
        </p:nvPicPr>
        <p:blipFill>
          <a:blip r:embed="rId12"/>
          <a:stretch>
            <a:fillRect/>
          </a:stretch>
        </p:blipFill>
        <p:spPr>
          <a:xfrm>
            <a:off x="6109566" y="2842337"/>
            <a:ext cx="1701227" cy="1693894"/>
          </a:xfrm>
          <a:prstGeom prst="rect">
            <a:avLst/>
          </a:prstGeom>
        </p:spPr>
      </p:pic>
      <p:sp>
        <p:nvSpPr>
          <p:cNvPr id="36" name="TextBox 35"/>
          <p:cNvSpPr txBox="1"/>
          <p:nvPr/>
        </p:nvSpPr>
        <p:spPr>
          <a:xfrm>
            <a:off x="5404479" y="3174119"/>
            <a:ext cx="845259" cy="276999"/>
          </a:xfrm>
          <a:prstGeom prst="rect">
            <a:avLst/>
          </a:prstGeom>
          <a:noFill/>
        </p:spPr>
        <p:txBody>
          <a:bodyPr wrap="square" rtlCol="0">
            <a:spAutoFit/>
          </a:bodyPr>
          <a:lstStyle/>
          <a:p>
            <a:r>
              <a:rPr lang="en-US" altLang="ko-KR" sz="1200" b="1" dirty="0" smtClean="0">
                <a:solidFill>
                  <a:srgbClr val="C00000"/>
                </a:solidFill>
                <a:latin typeface="나눔고딕 ExtraBold" panose="020D0904000000000000" pitchFamily="50" charset="-127"/>
                <a:ea typeface="나눔고딕 ExtraBold" panose="020D0904000000000000" pitchFamily="50" charset="-127"/>
              </a:rPr>
              <a:t>1 sec</a:t>
            </a:r>
            <a:endParaRPr lang="ko-KR" altLang="en-US" sz="1200" b="1" dirty="0">
              <a:solidFill>
                <a:srgbClr val="C00000"/>
              </a:solidFill>
              <a:latin typeface="나눔고딕 ExtraBold" panose="020D0904000000000000" pitchFamily="50" charset="-127"/>
              <a:ea typeface="나눔고딕 ExtraBold" panose="020D0904000000000000" pitchFamily="50" charset="-127"/>
            </a:endParaRPr>
          </a:p>
        </p:txBody>
      </p:sp>
      <p:cxnSp>
        <p:nvCxnSpPr>
          <p:cNvPr id="44" name="직선 연결선 43"/>
          <p:cNvCxnSpPr/>
          <p:nvPr/>
        </p:nvCxnSpPr>
        <p:spPr>
          <a:xfrm>
            <a:off x="3062915" y="2180815"/>
            <a:ext cx="5470418"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5" name="직선 연결선 44"/>
          <p:cNvCxnSpPr/>
          <p:nvPr/>
        </p:nvCxnSpPr>
        <p:spPr>
          <a:xfrm>
            <a:off x="3062915" y="2560066"/>
            <a:ext cx="5470418" cy="0"/>
          </a:xfrm>
          <a:prstGeom prst="line">
            <a:avLst/>
          </a:prstGeom>
          <a:ln w="6350">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3358804" y="2204024"/>
            <a:ext cx="1802949" cy="307777"/>
          </a:xfrm>
          <a:prstGeom prst="rect">
            <a:avLst/>
          </a:prstGeom>
          <a:noFill/>
        </p:spPr>
        <p:txBody>
          <a:bodyPr wrap="square" rtlCol="0">
            <a:spAutoFit/>
          </a:bodyPr>
          <a:lstStyle/>
          <a:p>
            <a:pPr algn="ctr"/>
            <a:r>
              <a:rPr lang="en-US" altLang="ko-KR" sz="1400" b="1" dirty="0">
                <a:solidFill>
                  <a:srgbClr val="C00000"/>
                </a:solidFill>
                <a:latin typeface="나눔고딕 ExtraBold" panose="020D0904000000000000" pitchFamily="50" charset="-127"/>
                <a:ea typeface="나눔고딕 ExtraBold" panose="020D0904000000000000" pitchFamily="50" charset="-127"/>
              </a:rPr>
              <a:t>Plasma Untreated</a:t>
            </a:r>
          </a:p>
        </p:txBody>
      </p:sp>
      <p:sp>
        <p:nvSpPr>
          <p:cNvPr id="48" name="직사각형 47"/>
          <p:cNvSpPr/>
          <p:nvPr/>
        </p:nvSpPr>
        <p:spPr>
          <a:xfrm>
            <a:off x="3171912" y="4752255"/>
            <a:ext cx="5217405" cy="369332"/>
          </a:xfrm>
          <a:prstGeom prst="rect">
            <a:avLst/>
          </a:prstGeom>
        </p:spPr>
        <p:txBody>
          <a:bodyPr wrap="square">
            <a:spAutoFit/>
          </a:bodyPr>
          <a:lstStyle/>
          <a:p>
            <a:pPr lvl="0" algn="ctr"/>
            <a:r>
              <a:rPr lang="en-US" altLang="ko-KR" sz="900" dirty="0">
                <a:latin typeface="나눔고딕" panose="020D0604000000000000" pitchFamily="50" charset="-127"/>
                <a:ea typeface="나눔고딕" panose="020D0604000000000000" pitchFamily="50" charset="-127"/>
                <a:cs typeface="Helvetica" panose="020B0604020202020204" pitchFamily="34" charset="0"/>
              </a:rPr>
              <a:t>Treating plasma with 1 sec, 5 sec, 10 sec, 15 sec, significantly showed the sterilization effect compared to plasma untreated group</a:t>
            </a:r>
          </a:p>
        </p:txBody>
      </p:sp>
      <p:sp>
        <p:nvSpPr>
          <p:cNvPr id="49" name="TextBox 48"/>
          <p:cNvSpPr txBox="1"/>
          <p:nvPr/>
        </p:nvSpPr>
        <p:spPr>
          <a:xfrm>
            <a:off x="5938296" y="2188648"/>
            <a:ext cx="2090981" cy="307777"/>
          </a:xfrm>
          <a:prstGeom prst="rect">
            <a:avLst/>
          </a:prstGeom>
          <a:noFill/>
        </p:spPr>
        <p:txBody>
          <a:bodyPr wrap="square" rtlCol="0">
            <a:spAutoFit/>
          </a:bodyPr>
          <a:lstStyle/>
          <a:p>
            <a:pPr algn="ctr"/>
            <a:r>
              <a:rPr lang="en-US" altLang="ko-KR" sz="1400" b="1" dirty="0">
                <a:solidFill>
                  <a:srgbClr val="C00000"/>
                </a:solidFill>
                <a:latin typeface="나눔고딕 ExtraBold" panose="020D0904000000000000" pitchFamily="50" charset="-127"/>
                <a:ea typeface="나눔고딕 ExtraBold" panose="020D0904000000000000" pitchFamily="50" charset="-127"/>
              </a:rPr>
              <a:t>Plasma </a:t>
            </a:r>
            <a:r>
              <a:rPr lang="en-US" altLang="ko-KR" sz="1400" b="1" dirty="0" smtClean="0">
                <a:solidFill>
                  <a:srgbClr val="C00000"/>
                </a:solidFill>
                <a:latin typeface="나눔고딕 ExtraBold" panose="020D0904000000000000" pitchFamily="50" charset="-127"/>
                <a:ea typeface="나눔고딕 ExtraBold" panose="020D0904000000000000" pitchFamily="50" charset="-127"/>
              </a:rPr>
              <a:t>treated</a:t>
            </a:r>
            <a:endParaRPr lang="en-US" altLang="ko-KR" sz="1400" b="1" dirty="0">
              <a:solidFill>
                <a:srgbClr val="C00000"/>
              </a:solidFill>
              <a:latin typeface="나눔고딕 ExtraBold" panose="020D0904000000000000" pitchFamily="50" charset="-127"/>
              <a:ea typeface="나눔고딕 ExtraBold" panose="020D0904000000000000" pitchFamily="50" charset="-127"/>
            </a:endParaRPr>
          </a:p>
        </p:txBody>
      </p:sp>
      <p:sp>
        <p:nvSpPr>
          <p:cNvPr id="50" name="TextBox 49"/>
          <p:cNvSpPr txBox="1"/>
          <p:nvPr/>
        </p:nvSpPr>
        <p:spPr>
          <a:xfrm>
            <a:off x="7846082" y="3158462"/>
            <a:ext cx="845259" cy="276999"/>
          </a:xfrm>
          <a:prstGeom prst="rect">
            <a:avLst/>
          </a:prstGeom>
          <a:noFill/>
        </p:spPr>
        <p:txBody>
          <a:bodyPr wrap="square" rtlCol="0">
            <a:spAutoFit/>
          </a:bodyPr>
          <a:lstStyle/>
          <a:p>
            <a:r>
              <a:rPr lang="en-US" altLang="ko-KR" sz="1200" b="1" dirty="0" smtClean="0">
                <a:solidFill>
                  <a:srgbClr val="C00000"/>
                </a:solidFill>
                <a:latin typeface="나눔고딕 ExtraBold" panose="020D0904000000000000" pitchFamily="50" charset="-127"/>
                <a:ea typeface="나눔고딕 ExtraBold" panose="020D0904000000000000" pitchFamily="50" charset="-127"/>
              </a:rPr>
              <a:t>5 sec</a:t>
            </a:r>
            <a:endParaRPr lang="ko-KR" altLang="en-US" sz="1200" b="1" dirty="0">
              <a:solidFill>
                <a:srgbClr val="C00000"/>
              </a:solidFill>
              <a:latin typeface="나눔고딕 ExtraBold" panose="020D0904000000000000" pitchFamily="50" charset="-127"/>
              <a:ea typeface="나눔고딕 ExtraBold" panose="020D0904000000000000" pitchFamily="50" charset="-127"/>
            </a:endParaRPr>
          </a:p>
        </p:txBody>
      </p:sp>
      <p:sp>
        <p:nvSpPr>
          <p:cNvPr id="51" name="TextBox 50"/>
          <p:cNvSpPr txBox="1"/>
          <p:nvPr/>
        </p:nvSpPr>
        <p:spPr>
          <a:xfrm>
            <a:off x="5397810" y="3776386"/>
            <a:ext cx="845259" cy="276999"/>
          </a:xfrm>
          <a:prstGeom prst="rect">
            <a:avLst/>
          </a:prstGeom>
          <a:noFill/>
        </p:spPr>
        <p:txBody>
          <a:bodyPr wrap="square" rtlCol="0">
            <a:spAutoFit/>
          </a:bodyPr>
          <a:lstStyle/>
          <a:p>
            <a:r>
              <a:rPr lang="en-US" altLang="ko-KR" sz="1200" b="1" dirty="0" smtClean="0">
                <a:solidFill>
                  <a:srgbClr val="C00000"/>
                </a:solidFill>
                <a:latin typeface="나눔고딕 ExtraBold" panose="020D0904000000000000" pitchFamily="50" charset="-127"/>
                <a:ea typeface="나눔고딕 ExtraBold" panose="020D0904000000000000" pitchFamily="50" charset="-127"/>
              </a:rPr>
              <a:t>10 sec</a:t>
            </a:r>
            <a:endParaRPr lang="ko-KR" altLang="en-US" sz="1200" b="1" dirty="0">
              <a:solidFill>
                <a:srgbClr val="C00000"/>
              </a:solidFill>
              <a:latin typeface="나눔고딕 ExtraBold" panose="020D0904000000000000" pitchFamily="50" charset="-127"/>
              <a:ea typeface="나눔고딕 ExtraBold" panose="020D0904000000000000" pitchFamily="50" charset="-127"/>
            </a:endParaRPr>
          </a:p>
        </p:txBody>
      </p:sp>
      <p:sp>
        <p:nvSpPr>
          <p:cNvPr id="52" name="TextBox 51"/>
          <p:cNvSpPr txBox="1"/>
          <p:nvPr/>
        </p:nvSpPr>
        <p:spPr>
          <a:xfrm>
            <a:off x="7839413" y="3760729"/>
            <a:ext cx="845259" cy="276999"/>
          </a:xfrm>
          <a:prstGeom prst="rect">
            <a:avLst/>
          </a:prstGeom>
          <a:noFill/>
        </p:spPr>
        <p:txBody>
          <a:bodyPr wrap="square" rtlCol="0">
            <a:spAutoFit/>
          </a:bodyPr>
          <a:lstStyle/>
          <a:p>
            <a:r>
              <a:rPr lang="en-US" altLang="ko-KR" sz="1200" b="1" dirty="0" smtClean="0">
                <a:solidFill>
                  <a:srgbClr val="C00000"/>
                </a:solidFill>
                <a:latin typeface="나눔고딕 ExtraBold" panose="020D0904000000000000" pitchFamily="50" charset="-127"/>
                <a:ea typeface="나눔고딕 ExtraBold" panose="020D0904000000000000" pitchFamily="50" charset="-127"/>
              </a:rPr>
              <a:t>15 sec</a:t>
            </a:r>
            <a:endParaRPr lang="ko-KR" altLang="en-US" sz="1200" b="1" dirty="0">
              <a:solidFill>
                <a:srgbClr val="C00000"/>
              </a:solidFill>
              <a:latin typeface="나눔고딕 ExtraBold" panose="020D0904000000000000" pitchFamily="50" charset="-127"/>
              <a:ea typeface="나눔고딕 ExtraBold" panose="020D0904000000000000" pitchFamily="50" charset="-127"/>
            </a:endParaRPr>
          </a:p>
        </p:txBody>
      </p:sp>
      <p:cxnSp>
        <p:nvCxnSpPr>
          <p:cNvPr id="6" name="직선 연결선 5"/>
          <p:cNvCxnSpPr/>
          <p:nvPr/>
        </p:nvCxnSpPr>
        <p:spPr>
          <a:xfrm flipH="1">
            <a:off x="5397810" y="3468625"/>
            <a:ext cx="108012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3" name="직선 연결선 52"/>
          <p:cNvCxnSpPr/>
          <p:nvPr/>
        </p:nvCxnSpPr>
        <p:spPr>
          <a:xfrm flipH="1">
            <a:off x="7342026" y="3466868"/>
            <a:ext cx="108012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4" name="직선 연결선 53"/>
          <p:cNvCxnSpPr/>
          <p:nvPr/>
        </p:nvCxnSpPr>
        <p:spPr>
          <a:xfrm flipH="1">
            <a:off x="5397810" y="4042932"/>
            <a:ext cx="108012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5" name="직선 연결선 54"/>
          <p:cNvCxnSpPr/>
          <p:nvPr/>
        </p:nvCxnSpPr>
        <p:spPr>
          <a:xfrm flipH="1">
            <a:off x="7342026" y="4041175"/>
            <a:ext cx="108012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58" name="그룹 57"/>
          <p:cNvGrpSpPr/>
          <p:nvPr/>
        </p:nvGrpSpPr>
        <p:grpSpPr>
          <a:xfrm>
            <a:off x="846486" y="2458428"/>
            <a:ext cx="868629" cy="868629"/>
            <a:chOff x="5025808" y="3977023"/>
            <a:chExt cx="856558" cy="856558"/>
          </a:xfrm>
        </p:grpSpPr>
        <p:pic>
          <p:nvPicPr>
            <p:cNvPr id="59" name="Picture 6" descr="http://www.umorfil.com/images/feature_icon06.png"/>
            <p:cNvPicPr>
              <a:picLocks noChangeAspect="1" noChangeArrowheads="1"/>
            </p:cNvPicPr>
            <p:nvPr/>
          </p:nvPicPr>
          <p:blipFill>
            <a:blip r:embed="rId13" cstate="print">
              <a:duotone>
                <a:prstClr val="black"/>
                <a:schemeClr val="accent1">
                  <a:tint val="45000"/>
                  <a:satMod val="400000"/>
                </a:schemeClr>
              </a:duotone>
              <a:extLst>
                <a:ext uri="{BEBA8EAE-BF5A-486C-A8C5-ECC9F3942E4B}">
                  <a14:imgProps xmlns:a14="http://schemas.microsoft.com/office/drawing/2010/main">
                    <a14:imgLayer r:embed="rId14">
                      <a14:imgEffect>
                        <a14:backgroundRemoval t="4667" b="95333" l="4667" r="94667">
                          <a14:foregroundMark x1="28667" y1="58000" x2="28667" y2="58000"/>
                          <a14:foregroundMark x1="23333" y1="12667" x2="23333" y2="12667"/>
                          <a14:foregroundMark x1="44000" y1="5333" x2="44000" y2="5333"/>
                          <a14:foregroundMark x1="94667" y1="38667" x2="94667" y2="38667"/>
                          <a14:foregroundMark x1="78667" y1="85333" x2="78667" y2="85333"/>
                          <a14:foregroundMark x1="45333" y1="96000" x2="45333" y2="96000"/>
                          <a14:foregroundMark x1="4667" y1="55333" x2="4667" y2="55333"/>
                          <a14:backgroundMark x1="20000" y1="64667" x2="20000" y2="64667"/>
                          <a14:backgroundMark x1="52000" y1="52000" x2="52000" y2="52000"/>
                        </a14:backgroundRemoval>
                      </a14:imgEffect>
                    </a14:imgLayer>
                  </a14:imgProps>
                </a:ext>
                <a:ext uri="{28A0092B-C50C-407E-A947-70E740481C1C}">
                  <a14:useLocalDpi xmlns:a14="http://schemas.microsoft.com/office/drawing/2010/main" val="0"/>
                </a:ext>
              </a:extLst>
            </a:blip>
            <a:srcRect/>
            <a:stretch>
              <a:fillRect/>
            </a:stretch>
          </p:blipFill>
          <p:spPr bwMode="auto">
            <a:xfrm>
              <a:off x="5147932" y="4104927"/>
              <a:ext cx="624098" cy="624098"/>
            </a:xfrm>
            <a:prstGeom prst="rect">
              <a:avLst/>
            </a:prstGeom>
            <a:noFill/>
            <a:extLst>
              <a:ext uri="{909E8E84-426E-40DD-AFC4-6F175D3DCCD1}">
                <a14:hiddenFill xmlns:a14="http://schemas.microsoft.com/office/drawing/2010/main">
                  <a:solidFill>
                    <a:srgbClr val="FFFFFF"/>
                  </a:solidFill>
                </a14:hiddenFill>
              </a:ext>
            </a:extLst>
          </p:spPr>
        </p:pic>
        <p:sp>
          <p:nvSpPr>
            <p:cNvPr id="60" name="타원 59"/>
            <p:cNvSpPr/>
            <p:nvPr/>
          </p:nvSpPr>
          <p:spPr>
            <a:xfrm>
              <a:off x="5025808" y="3977023"/>
              <a:ext cx="856558" cy="856558"/>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u="sng"/>
            </a:p>
          </p:txBody>
        </p:sp>
      </p:grpSp>
      <p:sp>
        <p:nvSpPr>
          <p:cNvPr id="61" name="모서리가 둥근 직사각형 60"/>
          <p:cNvSpPr/>
          <p:nvPr/>
        </p:nvSpPr>
        <p:spPr>
          <a:xfrm>
            <a:off x="3060725" y="5328319"/>
            <a:ext cx="5472608" cy="576064"/>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2" name="TextBox 61"/>
          <p:cNvSpPr txBox="1"/>
          <p:nvPr/>
        </p:nvSpPr>
        <p:spPr>
          <a:xfrm>
            <a:off x="3278121" y="5400327"/>
            <a:ext cx="5111196" cy="415498"/>
          </a:xfrm>
          <a:prstGeom prst="rect">
            <a:avLst/>
          </a:prstGeom>
          <a:noFill/>
        </p:spPr>
        <p:txBody>
          <a:bodyPr wrap="square" rtlCol="0">
            <a:spAutoFit/>
          </a:bodyPr>
          <a:lstStyle/>
          <a:p>
            <a:pPr algn="ctr"/>
            <a:r>
              <a:rPr lang="en-US" altLang="ko-KR" sz="1050" dirty="0">
                <a:solidFill>
                  <a:schemeClr val="bg1"/>
                </a:solidFill>
                <a:latin typeface="나눔고딕" panose="020D0604000000000000" pitchFamily="50" charset="-127"/>
                <a:ea typeface="나눔고딕" panose="020D0604000000000000" pitchFamily="50" charset="-127"/>
              </a:rPr>
              <a:t>Mitigating skin trouble with sterilization </a:t>
            </a:r>
            <a:r>
              <a:rPr lang="en-US" altLang="ko-KR" sz="1050" dirty="0" smtClean="0">
                <a:solidFill>
                  <a:schemeClr val="bg1"/>
                </a:solidFill>
                <a:latin typeface="나눔고딕" panose="020D0604000000000000" pitchFamily="50" charset="-127"/>
                <a:ea typeface="나눔고딕" panose="020D0604000000000000" pitchFamily="50" charset="-127"/>
              </a:rPr>
              <a:t>function,</a:t>
            </a:r>
          </a:p>
          <a:p>
            <a:pPr algn="ctr"/>
            <a:r>
              <a:rPr lang="en-US" altLang="ko-KR" sz="1050" dirty="0" smtClean="0">
                <a:solidFill>
                  <a:schemeClr val="bg1"/>
                </a:solidFill>
                <a:latin typeface="나눔고딕" panose="020D0604000000000000" pitchFamily="50" charset="-127"/>
                <a:ea typeface="나눔고딕" panose="020D0604000000000000" pitchFamily="50" charset="-127"/>
              </a:rPr>
              <a:t>reconstruct </a:t>
            </a:r>
            <a:r>
              <a:rPr lang="en-US" altLang="ko-KR" sz="1050" dirty="0">
                <a:solidFill>
                  <a:schemeClr val="bg1"/>
                </a:solidFill>
                <a:latin typeface="나눔고딕" panose="020D0604000000000000" pitchFamily="50" charset="-127"/>
                <a:ea typeface="나눔고딕" panose="020D0604000000000000" pitchFamily="50" charset="-127"/>
              </a:rPr>
              <a:t>skin tissue and vitalize </a:t>
            </a:r>
            <a:r>
              <a:rPr lang="en-US" altLang="ko-KR" sz="1050" dirty="0" smtClean="0">
                <a:solidFill>
                  <a:schemeClr val="bg1"/>
                </a:solidFill>
                <a:latin typeface="나눔고딕" panose="020D0604000000000000" pitchFamily="50" charset="-127"/>
                <a:ea typeface="나눔고딕" panose="020D0604000000000000" pitchFamily="50" charset="-127"/>
              </a:rPr>
              <a:t>skin</a:t>
            </a:r>
            <a:endParaRPr lang="en-US" altLang="ko-KR" sz="1050" dirty="0">
              <a:solidFill>
                <a:schemeClr val="bg1"/>
              </a:solidFill>
              <a:latin typeface="나눔고딕" panose="020D0604000000000000" pitchFamily="50" charset="-127"/>
              <a:ea typeface="나눔고딕" panose="020D0604000000000000" pitchFamily="50" charset="-127"/>
            </a:endParaRPr>
          </a:p>
        </p:txBody>
      </p:sp>
      <p:cxnSp>
        <p:nvCxnSpPr>
          <p:cNvPr id="63" name="직선 연결선 62"/>
          <p:cNvCxnSpPr/>
          <p:nvPr/>
        </p:nvCxnSpPr>
        <p:spPr>
          <a:xfrm>
            <a:off x="3060725" y="4680247"/>
            <a:ext cx="5470418" cy="0"/>
          </a:xfrm>
          <a:prstGeom prst="line">
            <a:avLst/>
          </a:prstGeom>
          <a:ln w="6350">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35" name="모서리가 둥근 직사각형 34"/>
          <p:cNvSpPr/>
          <p:nvPr/>
        </p:nvSpPr>
        <p:spPr>
          <a:xfrm>
            <a:off x="3060725" y="5328319"/>
            <a:ext cx="5472608" cy="576064"/>
          </a:xfrm>
          <a:prstGeom prst="roundRect">
            <a:avLst/>
          </a:prstGeom>
          <a:noFill/>
          <a:ln w="571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7" name="TextBox 36"/>
          <p:cNvSpPr txBox="1"/>
          <p:nvPr/>
        </p:nvSpPr>
        <p:spPr>
          <a:xfrm>
            <a:off x="485104" y="453260"/>
            <a:ext cx="2647629" cy="353943"/>
          </a:xfrm>
          <a:prstGeom prst="rect">
            <a:avLst/>
          </a:prstGeom>
          <a:noFill/>
        </p:spPr>
        <p:txBody>
          <a:bodyPr wrap="square" rtlCol="0">
            <a:spAutoFit/>
          </a:bodyPr>
          <a:lstStyle/>
          <a:p>
            <a:r>
              <a:rPr lang="en-US" altLang="ko-KR" sz="1700" dirty="0">
                <a:solidFill>
                  <a:srgbClr val="F7CAC9"/>
                </a:solidFill>
                <a:latin typeface="나눔고딕 ExtraBold" panose="020D0904000000000000" pitchFamily="50" charset="-127"/>
                <a:ea typeface="나눔고딕 ExtraBold" panose="020D0904000000000000" pitchFamily="50" charset="-127"/>
              </a:rPr>
              <a:t>02</a:t>
            </a:r>
            <a:r>
              <a:rPr lang="en-US" altLang="ko-KR" sz="1700" dirty="0">
                <a:solidFill>
                  <a:srgbClr val="F7CAC9"/>
                </a:solidFill>
                <a:latin typeface="나눔고딕 Light" panose="020D0904000000000000" pitchFamily="50" charset="-127"/>
                <a:ea typeface="나눔고딕 Light" panose="020D0904000000000000" pitchFamily="50" charset="-127"/>
              </a:rPr>
              <a:t>_</a:t>
            </a:r>
            <a:r>
              <a:rPr lang="ko-KR" altLang="en-US" sz="1700" dirty="0">
                <a:solidFill>
                  <a:srgbClr val="F7CAC9"/>
                </a:solidFill>
                <a:latin typeface="나눔고딕 Light" panose="020D0904000000000000" pitchFamily="50" charset="-127"/>
                <a:ea typeface="나눔고딕 Light" panose="020D0904000000000000" pitchFamily="50" charset="-127"/>
              </a:rPr>
              <a:t> </a:t>
            </a:r>
            <a:r>
              <a:rPr lang="en-US" altLang="ko-KR" sz="1700" dirty="0">
                <a:solidFill>
                  <a:srgbClr val="F7CAC9"/>
                </a:solidFill>
                <a:latin typeface="나눔고딕 ExtraBold" panose="020D0904000000000000" pitchFamily="50" charset="-127"/>
                <a:ea typeface="나눔고딕 ExtraBold" panose="020D0904000000000000" pitchFamily="50" charset="-127"/>
              </a:rPr>
              <a:t>Plasma shower </a:t>
            </a:r>
          </a:p>
        </p:txBody>
      </p:sp>
    </p:spTree>
    <p:extLst>
      <p:ext uri="{BB962C8B-B14F-4D97-AF65-F5344CB8AC3E}">
        <p14:creationId xmlns:p14="http://schemas.microsoft.com/office/powerpoint/2010/main" val="28297742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그룹 15"/>
          <p:cNvGrpSpPr/>
          <p:nvPr/>
        </p:nvGrpSpPr>
        <p:grpSpPr>
          <a:xfrm>
            <a:off x="-41413905" y="1439887"/>
            <a:ext cx="34314263" cy="5264968"/>
            <a:chOff x="1115616" y="4868981"/>
            <a:chExt cx="5378798" cy="852335"/>
          </a:xfrm>
        </p:grpSpPr>
        <p:pic>
          <p:nvPicPr>
            <p:cNvPr id="18" name="Picture 4" descr="http://www.lpp.fr/local/cache-vignettes/L471xH453/nebuleuse-3-1086e.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13094" y="4869120"/>
              <a:ext cx="886056" cy="85219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http://www.plasma-universe.com/images/thumb/0/0e/Sun-corona.jpg/400px-Sun-corona.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20953" y="4869120"/>
              <a:ext cx="962931" cy="85219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http://i.dailymail.co.uk/i/pix/2010/06/21/article-1288284-0A218E7C000005DC-13_964x64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05687" y="4868981"/>
              <a:ext cx="1283828" cy="85233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i.dailymail.co.uk/i/pix/2011/08/24/article-2029731-0D8E885F00000578-303_634x617.jpg">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15616" y="4869121"/>
              <a:ext cx="875675" cy="85219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i.dailymail.co.uk/i/pix/2015/02/10/258AC13A00000578-2947873-Researchers_at_Tel_Aviv_University_in_Israel_have_created_a_map_-a-134_1423586635718.jpg">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11318" y="4868981"/>
              <a:ext cx="1283096" cy="852196"/>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14"/>
          <p:cNvSpPr txBox="1"/>
          <p:nvPr/>
        </p:nvSpPr>
        <p:spPr>
          <a:xfrm>
            <a:off x="2979998" y="1655911"/>
            <a:ext cx="5688632" cy="307777"/>
          </a:xfrm>
          <a:prstGeom prst="rect">
            <a:avLst/>
          </a:prstGeom>
          <a:noFill/>
        </p:spPr>
        <p:txBody>
          <a:bodyPr wrap="square" rtlCol="0">
            <a:spAutoFit/>
          </a:bodyPr>
          <a:lstStyle/>
          <a:p>
            <a:r>
              <a:rPr lang="en-US" altLang="ko-KR" sz="1400" b="1" dirty="0" smtClean="0">
                <a:solidFill>
                  <a:schemeClr val="tx1">
                    <a:lumMod val="75000"/>
                    <a:lumOff val="25000"/>
                  </a:schemeClr>
                </a:solidFill>
                <a:latin typeface="나눔고딕" panose="020D0604000000000000" pitchFamily="50" charset="-127"/>
                <a:ea typeface="나눔고딕" panose="020D0604000000000000" pitchFamily="50" charset="-127"/>
              </a:rPr>
              <a:t>•Skin </a:t>
            </a:r>
            <a:r>
              <a:rPr lang="en-US" altLang="ko-KR" sz="1400" b="1" dirty="0">
                <a:solidFill>
                  <a:schemeClr val="tx1">
                    <a:lumMod val="75000"/>
                    <a:lumOff val="25000"/>
                  </a:schemeClr>
                </a:solidFill>
                <a:latin typeface="나눔고딕" panose="020D0604000000000000" pitchFamily="50" charset="-127"/>
                <a:ea typeface="나눔고딕" panose="020D0604000000000000" pitchFamily="50" charset="-127"/>
              </a:rPr>
              <a:t>Reproduction through stimulation of collagen generation</a:t>
            </a:r>
          </a:p>
        </p:txBody>
      </p:sp>
      <p:sp>
        <p:nvSpPr>
          <p:cNvPr id="30" name="TextBox 29"/>
          <p:cNvSpPr txBox="1"/>
          <p:nvPr/>
        </p:nvSpPr>
        <p:spPr>
          <a:xfrm>
            <a:off x="468437" y="3446507"/>
            <a:ext cx="1656184" cy="261610"/>
          </a:xfrm>
          <a:prstGeom prst="rect">
            <a:avLst/>
          </a:prstGeom>
          <a:noFill/>
        </p:spPr>
        <p:txBody>
          <a:bodyPr wrap="square" rtlCol="0">
            <a:spAutoFit/>
          </a:bodyPr>
          <a:lstStyle/>
          <a:p>
            <a:pPr algn="ctr"/>
            <a:r>
              <a:rPr lang="en-US" altLang="ko-KR" sz="1100" dirty="0">
                <a:solidFill>
                  <a:schemeClr val="tx1">
                    <a:lumMod val="75000"/>
                    <a:lumOff val="25000"/>
                  </a:schemeClr>
                </a:solidFill>
                <a:latin typeface="나눔고딕 ExtraBold" panose="020D0904000000000000" pitchFamily="50" charset="-127"/>
                <a:ea typeface="나눔고딕 ExtraBold" panose="020D0904000000000000" pitchFamily="50" charset="-127"/>
              </a:rPr>
              <a:t>Skin Regeneration</a:t>
            </a:r>
            <a:endParaRPr lang="ko-KR" altLang="en-US" sz="1100" dirty="0">
              <a:solidFill>
                <a:schemeClr val="tx1">
                  <a:lumMod val="75000"/>
                  <a:lumOff val="25000"/>
                </a:schemeClr>
              </a:solidFill>
              <a:latin typeface="나눔고딕 ExtraBold" panose="020D0904000000000000" pitchFamily="50" charset="-127"/>
              <a:ea typeface="나눔고딕 ExtraBold" panose="020D0904000000000000" pitchFamily="50" charset="-127"/>
            </a:endParaRPr>
          </a:p>
        </p:txBody>
      </p:sp>
      <p:sp>
        <p:nvSpPr>
          <p:cNvPr id="33" name="직사각형 32"/>
          <p:cNvSpPr/>
          <p:nvPr/>
        </p:nvSpPr>
        <p:spPr>
          <a:xfrm>
            <a:off x="612453" y="3731076"/>
            <a:ext cx="1336697" cy="717119"/>
          </a:xfrm>
          <a:prstGeom prst="rect">
            <a:avLst/>
          </a:prstGeom>
        </p:spPr>
        <p:txBody>
          <a:bodyPr wrap="square">
            <a:spAutoFit/>
          </a:bodyPr>
          <a:lstStyle/>
          <a:p>
            <a:pPr algn="ctr">
              <a:lnSpc>
                <a:spcPct val="130000"/>
              </a:lnSpc>
            </a:pPr>
            <a:r>
              <a:rPr lang="en-US" altLang="ko-KR" sz="800" dirty="0">
                <a:solidFill>
                  <a:schemeClr val="tx1">
                    <a:lumMod val="75000"/>
                    <a:lumOff val="25000"/>
                  </a:schemeClr>
                </a:solidFill>
                <a:latin typeface="나눔고딕" panose="020D0604000000000000" pitchFamily="50" charset="-127"/>
                <a:ea typeface="나눔고딕" panose="020D0604000000000000" pitchFamily="50" charset="-127"/>
              </a:rPr>
              <a:t>Preventing skin aging by stimulating generation of collagen and fibroblasts</a:t>
            </a:r>
          </a:p>
        </p:txBody>
      </p:sp>
      <p:cxnSp>
        <p:nvCxnSpPr>
          <p:cNvPr id="34" name="직선 연결선 33"/>
          <p:cNvCxnSpPr/>
          <p:nvPr/>
        </p:nvCxnSpPr>
        <p:spPr>
          <a:xfrm flipV="1">
            <a:off x="2196629" y="1569777"/>
            <a:ext cx="0" cy="4550630"/>
          </a:xfrm>
          <a:prstGeom prst="line">
            <a:avLst/>
          </a:prstGeom>
          <a:ln w="952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25" name="그룹 24"/>
          <p:cNvGrpSpPr/>
          <p:nvPr/>
        </p:nvGrpSpPr>
        <p:grpSpPr>
          <a:xfrm>
            <a:off x="870522" y="2478573"/>
            <a:ext cx="852014" cy="852014"/>
            <a:chOff x="7223096" y="4115387"/>
            <a:chExt cx="856558" cy="856558"/>
          </a:xfrm>
        </p:grpSpPr>
        <p:sp>
          <p:nvSpPr>
            <p:cNvPr id="26" name="타원 25"/>
            <p:cNvSpPr/>
            <p:nvPr/>
          </p:nvSpPr>
          <p:spPr>
            <a:xfrm>
              <a:off x="7223096" y="4115387"/>
              <a:ext cx="856558" cy="856558"/>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7" name="Picture 10" descr="http://esteemmedicalspa.net/wp-content/themes/one-theme-child/images/esteem-icon-1.png"/>
            <p:cNvPicPr>
              <a:picLocks noChangeAspect="1" noChangeArrowheads="1"/>
            </p:cNvPicPr>
            <p:nvPr/>
          </p:nvPicPr>
          <p:blipFill>
            <a:blip r:embed="rId11"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7297022" y="4189313"/>
              <a:ext cx="708706" cy="708706"/>
            </a:xfrm>
            <a:prstGeom prst="rect">
              <a:avLst/>
            </a:prstGeom>
            <a:noFill/>
            <a:extLst>
              <a:ext uri="{909E8E84-426E-40DD-AFC4-6F175D3DCCD1}">
                <a14:hiddenFill xmlns:a14="http://schemas.microsoft.com/office/drawing/2010/main">
                  <a:solidFill>
                    <a:srgbClr val="FFFFFF"/>
                  </a:solidFill>
                </a14:hiddenFill>
              </a:ext>
            </a:extLst>
          </p:spPr>
        </p:pic>
      </p:grpSp>
      <p:sp>
        <p:nvSpPr>
          <p:cNvPr id="72" name="모서리가 둥근 직사각형 71"/>
          <p:cNvSpPr/>
          <p:nvPr/>
        </p:nvSpPr>
        <p:spPr>
          <a:xfrm>
            <a:off x="3060725" y="5334445"/>
            <a:ext cx="5553335" cy="576064"/>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3" name="TextBox 72"/>
          <p:cNvSpPr txBox="1"/>
          <p:nvPr/>
        </p:nvSpPr>
        <p:spPr>
          <a:xfrm>
            <a:off x="3213460" y="5406453"/>
            <a:ext cx="5256584" cy="415498"/>
          </a:xfrm>
          <a:prstGeom prst="rect">
            <a:avLst/>
          </a:prstGeom>
          <a:noFill/>
        </p:spPr>
        <p:txBody>
          <a:bodyPr wrap="square" rtlCol="0">
            <a:spAutoFit/>
          </a:bodyPr>
          <a:lstStyle/>
          <a:p>
            <a:pPr algn="ctr"/>
            <a:r>
              <a:rPr lang="en-US" altLang="ko-KR" sz="1050" dirty="0">
                <a:solidFill>
                  <a:schemeClr val="bg1"/>
                </a:solidFill>
                <a:latin typeface="나눔고딕" panose="020D0604000000000000" pitchFamily="50" charset="-127"/>
                <a:ea typeface="나눔고딕" panose="020D0604000000000000" pitchFamily="50" charset="-127"/>
              </a:rPr>
              <a:t>By stimulating fibroblasts, generating </a:t>
            </a:r>
            <a:r>
              <a:rPr lang="en-US" altLang="ko-KR" sz="1050" dirty="0" smtClean="0">
                <a:solidFill>
                  <a:schemeClr val="bg1"/>
                </a:solidFill>
                <a:latin typeface="나눔고딕" panose="020D0604000000000000" pitchFamily="50" charset="-127"/>
                <a:ea typeface="나눔고딕" panose="020D0604000000000000" pitchFamily="50" charset="-127"/>
              </a:rPr>
              <a:t>collagen</a:t>
            </a:r>
          </a:p>
          <a:p>
            <a:pPr algn="ctr"/>
            <a:r>
              <a:rPr lang="en-US" altLang="ko-KR" sz="1050" dirty="0" smtClean="0">
                <a:solidFill>
                  <a:schemeClr val="bg1"/>
                </a:solidFill>
                <a:latin typeface="나눔고딕" panose="020D0604000000000000" pitchFamily="50" charset="-127"/>
                <a:ea typeface="나눔고딕" panose="020D0604000000000000" pitchFamily="50" charset="-127"/>
              </a:rPr>
              <a:t>and </a:t>
            </a:r>
            <a:r>
              <a:rPr lang="en-US" altLang="ko-KR" sz="1050" dirty="0">
                <a:solidFill>
                  <a:schemeClr val="bg1"/>
                </a:solidFill>
                <a:latin typeface="나눔고딕" panose="020D0604000000000000" pitchFamily="50" charset="-127"/>
                <a:ea typeface="나눔고딕" panose="020D0604000000000000" pitchFamily="50" charset="-127"/>
              </a:rPr>
              <a:t>reproducing elastin fibers</a:t>
            </a:r>
          </a:p>
        </p:txBody>
      </p:sp>
      <p:sp>
        <p:nvSpPr>
          <p:cNvPr id="38" name="모서리가 둥근 직사각형 37"/>
          <p:cNvSpPr/>
          <p:nvPr/>
        </p:nvSpPr>
        <p:spPr>
          <a:xfrm>
            <a:off x="3060725" y="5326170"/>
            <a:ext cx="5553335" cy="576064"/>
          </a:xfrm>
          <a:prstGeom prst="roundRect">
            <a:avLst/>
          </a:prstGeom>
          <a:noFill/>
          <a:ln w="571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0" name="TextBox 10"/>
          <p:cNvSpPr txBox="1">
            <a:spLocks noChangeArrowheads="1"/>
          </p:cNvSpPr>
          <p:nvPr/>
        </p:nvSpPr>
        <p:spPr bwMode="auto">
          <a:xfrm>
            <a:off x="7523819" y="2671192"/>
            <a:ext cx="151357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맑은 고딕" pitchFamily="50" charset="-127"/>
                <a:ea typeface="맑은 고딕" pitchFamily="50" charset="-127"/>
              </a:defRPr>
            </a:lvl1pPr>
            <a:lvl2pPr>
              <a:defRPr sz="2800">
                <a:solidFill>
                  <a:schemeClr val="tx1"/>
                </a:solidFill>
                <a:latin typeface="맑은 고딕" pitchFamily="50" charset="-127"/>
                <a:ea typeface="맑은 고딕" pitchFamily="50" charset="-127"/>
              </a:defRPr>
            </a:lvl2pPr>
            <a:lvl3pPr>
              <a:defRPr sz="2400">
                <a:solidFill>
                  <a:schemeClr val="tx1"/>
                </a:solidFill>
                <a:latin typeface="맑은 고딕" pitchFamily="50" charset="-127"/>
                <a:ea typeface="맑은 고딕" pitchFamily="50" charset="-127"/>
              </a:defRPr>
            </a:lvl3pPr>
            <a:lvl4pPr>
              <a:defRPr sz="2000">
                <a:solidFill>
                  <a:schemeClr val="tx1"/>
                </a:solidFill>
                <a:latin typeface="맑은 고딕" pitchFamily="50" charset="-127"/>
                <a:ea typeface="맑은 고딕" pitchFamily="50" charset="-127"/>
              </a:defRPr>
            </a:lvl4pPr>
            <a:lvl5pPr>
              <a:defRPr sz="2000">
                <a:solidFill>
                  <a:schemeClr val="tx1"/>
                </a:solidFill>
                <a:latin typeface="맑은 고딕" pitchFamily="50" charset="-127"/>
                <a:ea typeface="맑은 고딕" pitchFamily="50" charset="-127"/>
              </a:defRPr>
            </a:lvl5pPr>
            <a:lvl6pPr eaLnBrk="0" fontAlgn="base" hangingPunct="0">
              <a:spcAft>
                <a:spcPct val="0"/>
              </a:spcAft>
              <a:buChar char="»"/>
              <a:defRPr sz="2000">
                <a:solidFill>
                  <a:schemeClr val="tx1"/>
                </a:solidFill>
                <a:latin typeface="맑은 고딕" pitchFamily="50" charset="-127"/>
                <a:ea typeface="맑은 고딕" pitchFamily="50" charset="-127"/>
              </a:defRPr>
            </a:lvl6pPr>
            <a:lvl7pPr eaLnBrk="0" fontAlgn="base" hangingPunct="0">
              <a:spcAft>
                <a:spcPct val="0"/>
              </a:spcAft>
              <a:buChar char="»"/>
              <a:defRPr sz="2000">
                <a:solidFill>
                  <a:schemeClr val="tx1"/>
                </a:solidFill>
                <a:latin typeface="맑은 고딕" pitchFamily="50" charset="-127"/>
                <a:ea typeface="맑은 고딕" pitchFamily="50" charset="-127"/>
              </a:defRPr>
            </a:lvl7pPr>
            <a:lvl8pPr eaLnBrk="0" fontAlgn="base" hangingPunct="0">
              <a:spcAft>
                <a:spcPct val="0"/>
              </a:spcAft>
              <a:buChar char="»"/>
              <a:defRPr sz="2000">
                <a:solidFill>
                  <a:schemeClr val="tx1"/>
                </a:solidFill>
                <a:latin typeface="맑은 고딕" pitchFamily="50" charset="-127"/>
                <a:ea typeface="맑은 고딕" pitchFamily="50" charset="-127"/>
              </a:defRPr>
            </a:lvl8pPr>
            <a:lvl9pPr eaLnBrk="0" fontAlgn="base" hangingPunct="0">
              <a:spcAft>
                <a:spcPct val="0"/>
              </a:spcAft>
              <a:buChar char="»"/>
              <a:defRPr sz="2000">
                <a:solidFill>
                  <a:schemeClr val="tx1"/>
                </a:solidFill>
                <a:latin typeface="맑은 고딕" pitchFamily="50" charset="-127"/>
                <a:ea typeface="맑은 고딕" pitchFamily="50" charset="-127"/>
              </a:defRPr>
            </a:lvl9pPr>
          </a:lstStyle>
          <a:p>
            <a:pPr algn="ctr"/>
            <a:r>
              <a:rPr lang="en-US" altLang="ko-KR" sz="1100" b="1" dirty="0" smtClean="0">
                <a:solidFill>
                  <a:srgbClr val="C00000"/>
                </a:solidFill>
                <a:latin typeface="나눔고딕" panose="020D0604000000000000" pitchFamily="50" charset="-127"/>
                <a:ea typeface="나눔고딕" panose="020D0604000000000000" pitchFamily="50" charset="-127"/>
              </a:rPr>
              <a:t>Plasma Untreated</a:t>
            </a:r>
            <a:endParaRPr lang="ko-KR" altLang="en-US" sz="1100" b="1" dirty="0">
              <a:solidFill>
                <a:srgbClr val="C00000"/>
              </a:solidFill>
              <a:latin typeface="나눔고딕" panose="020D0604000000000000" pitchFamily="50" charset="-127"/>
              <a:ea typeface="나눔고딕" panose="020D0604000000000000" pitchFamily="50" charset="-127"/>
            </a:endParaRPr>
          </a:p>
        </p:txBody>
      </p:sp>
      <p:pic>
        <p:nvPicPr>
          <p:cNvPr id="43" name="Picture 2" descr="C:\Users\user\Desktop\serazena_com_20160113_100459.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87350" y="2141412"/>
            <a:ext cx="1829152" cy="132117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3" descr="C:\Users\user\Desktop\serazena_com_20160113_100514.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02609" y="3556266"/>
            <a:ext cx="1813893" cy="1343465"/>
          </a:xfrm>
          <a:prstGeom prst="rect">
            <a:avLst/>
          </a:prstGeom>
          <a:noFill/>
          <a:extLst>
            <a:ext uri="{909E8E84-426E-40DD-AFC4-6F175D3DCCD1}">
              <a14:hiddenFill xmlns:a14="http://schemas.microsoft.com/office/drawing/2010/main">
                <a:solidFill>
                  <a:srgbClr val="FFFFFF"/>
                </a:solidFill>
              </a14:hiddenFill>
            </a:ext>
          </a:extLst>
        </p:spPr>
      </p:pic>
      <p:grpSp>
        <p:nvGrpSpPr>
          <p:cNvPr id="4" name="그룹 3"/>
          <p:cNvGrpSpPr/>
          <p:nvPr/>
        </p:nvGrpSpPr>
        <p:grpSpPr>
          <a:xfrm>
            <a:off x="3124014" y="2141412"/>
            <a:ext cx="2160243" cy="2758319"/>
            <a:chOff x="7302180" y="2459094"/>
            <a:chExt cx="1800202" cy="2298598"/>
          </a:xfrm>
        </p:grpSpPr>
        <p:grpSp>
          <p:nvGrpSpPr>
            <p:cNvPr id="45" name="그룹 44"/>
            <p:cNvGrpSpPr/>
            <p:nvPr/>
          </p:nvGrpSpPr>
          <p:grpSpPr>
            <a:xfrm>
              <a:off x="7302180" y="2459094"/>
              <a:ext cx="1800202" cy="2298598"/>
              <a:chOff x="6804250" y="1773984"/>
              <a:chExt cx="1940474" cy="2477705"/>
            </a:xfrm>
          </p:grpSpPr>
          <p:pic>
            <p:nvPicPr>
              <p:cNvPr id="46" name="Picture 6" descr="F:\my business\Plasma\캡처6.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804252" y="1773984"/>
                <a:ext cx="1940472" cy="1186762"/>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7" descr="F:\my business\Plasma\캡처7.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804250" y="3049976"/>
                <a:ext cx="1940470" cy="1201713"/>
              </a:xfrm>
              <a:prstGeom prst="rect">
                <a:avLst/>
              </a:prstGeom>
              <a:noFill/>
              <a:extLst>
                <a:ext uri="{909E8E84-426E-40DD-AFC4-6F175D3DCCD1}">
                  <a14:hiddenFill xmlns:a14="http://schemas.microsoft.com/office/drawing/2010/main">
                    <a:solidFill>
                      <a:srgbClr val="FFFFFF"/>
                    </a:solidFill>
                  </a14:hiddenFill>
                </a:ext>
              </a:extLst>
            </p:spPr>
          </p:pic>
        </p:grpSp>
        <p:sp>
          <p:nvSpPr>
            <p:cNvPr id="58" name="아래쪽 화살표 57"/>
            <p:cNvSpPr/>
            <p:nvPr/>
          </p:nvSpPr>
          <p:spPr>
            <a:xfrm>
              <a:off x="8121363" y="3446507"/>
              <a:ext cx="259795" cy="375081"/>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accent1">
                    <a:lumMod val="20000"/>
                    <a:lumOff val="80000"/>
                  </a:schemeClr>
                </a:solidFill>
              </a:endParaRPr>
            </a:p>
          </p:txBody>
        </p:sp>
      </p:grpSp>
      <p:sp>
        <p:nvSpPr>
          <p:cNvPr id="59" name="TextBox 58"/>
          <p:cNvSpPr txBox="1"/>
          <p:nvPr/>
        </p:nvSpPr>
        <p:spPr>
          <a:xfrm>
            <a:off x="485104" y="453260"/>
            <a:ext cx="2647629" cy="353943"/>
          </a:xfrm>
          <a:prstGeom prst="rect">
            <a:avLst/>
          </a:prstGeom>
          <a:noFill/>
        </p:spPr>
        <p:txBody>
          <a:bodyPr wrap="square" rtlCol="0">
            <a:spAutoFit/>
          </a:bodyPr>
          <a:lstStyle/>
          <a:p>
            <a:r>
              <a:rPr lang="en-US" altLang="ko-KR" sz="1700" dirty="0">
                <a:solidFill>
                  <a:srgbClr val="F7CAC9"/>
                </a:solidFill>
                <a:latin typeface="나눔고딕 ExtraBold" panose="020D0904000000000000" pitchFamily="50" charset="-127"/>
                <a:ea typeface="나눔고딕 ExtraBold" panose="020D0904000000000000" pitchFamily="50" charset="-127"/>
              </a:rPr>
              <a:t>02</a:t>
            </a:r>
            <a:r>
              <a:rPr lang="en-US" altLang="ko-KR" sz="1700" dirty="0">
                <a:solidFill>
                  <a:srgbClr val="F7CAC9"/>
                </a:solidFill>
                <a:latin typeface="나눔고딕 Light" panose="020D0904000000000000" pitchFamily="50" charset="-127"/>
                <a:ea typeface="나눔고딕 Light" panose="020D0904000000000000" pitchFamily="50" charset="-127"/>
              </a:rPr>
              <a:t>_</a:t>
            </a:r>
            <a:r>
              <a:rPr lang="ko-KR" altLang="en-US" sz="1700" dirty="0">
                <a:solidFill>
                  <a:srgbClr val="F7CAC9"/>
                </a:solidFill>
                <a:latin typeface="나눔고딕 Light" panose="020D0904000000000000" pitchFamily="50" charset="-127"/>
                <a:ea typeface="나눔고딕 Light" panose="020D0904000000000000" pitchFamily="50" charset="-127"/>
              </a:rPr>
              <a:t> </a:t>
            </a:r>
            <a:r>
              <a:rPr lang="en-US" altLang="ko-KR" sz="1700" dirty="0">
                <a:solidFill>
                  <a:srgbClr val="F7CAC9"/>
                </a:solidFill>
                <a:latin typeface="나눔고딕 ExtraBold" panose="020D0904000000000000" pitchFamily="50" charset="-127"/>
                <a:ea typeface="나눔고딕 ExtraBold" panose="020D0904000000000000" pitchFamily="50" charset="-127"/>
              </a:rPr>
              <a:t>Plasma shower </a:t>
            </a:r>
          </a:p>
        </p:txBody>
      </p:sp>
      <p:sp>
        <p:nvSpPr>
          <p:cNvPr id="60" name="TextBox 10"/>
          <p:cNvSpPr txBox="1">
            <a:spLocks noChangeArrowheads="1"/>
          </p:cNvSpPr>
          <p:nvPr/>
        </p:nvSpPr>
        <p:spPr bwMode="auto">
          <a:xfrm>
            <a:off x="7516502" y="3986589"/>
            <a:ext cx="152088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맑은 고딕" pitchFamily="50" charset="-127"/>
                <a:ea typeface="맑은 고딕" pitchFamily="50" charset="-127"/>
              </a:defRPr>
            </a:lvl1pPr>
            <a:lvl2pPr>
              <a:defRPr sz="2800">
                <a:solidFill>
                  <a:schemeClr val="tx1"/>
                </a:solidFill>
                <a:latin typeface="맑은 고딕" pitchFamily="50" charset="-127"/>
                <a:ea typeface="맑은 고딕" pitchFamily="50" charset="-127"/>
              </a:defRPr>
            </a:lvl2pPr>
            <a:lvl3pPr>
              <a:defRPr sz="2400">
                <a:solidFill>
                  <a:schemeClr val="tx1"/>
                </a:solidFill>
                <a:latin typeface="맑은 고딕" pitchFamily="50" charset="-127"/>
                <a:ea typeface="맑은 고딕" pitchFamily="50" charset="-127"/>
              </a:defRPr>
            </a:lvl3pPr>
            <a:lvl4pPr>
              <a:defRPr sz="2000">
                <a:solidFill>
                  <a:schemeClr val="tx1"/>
                </a:solidFill>
                <a:latin typeface="맑은 고딕" pitchFamily="50" charset="-127"/>
                <a:ea typeface="맑은 고딕" pitchFamily="50" charset="-127"/>
              </a:defRPr>
            </a:lvl4pPr>
            <a:lvl5pPr>
              <a:defRPr sz="2000">
                <a:solidFill>
                  <a:schemeClr val="tx1"/>
                </a:solidFill>
                <a:latin typeface="맑은 고딕" pitchFamily="50" charset="-127"/>
                <a:ea typeface="맑은 고딕" pitchFamily="50" charset="-127"/>
              </a:defRPr>
            </a:lvl5pPr>
            <a:lvl6pPr eaLnBrk="0" fontAlgn="base" hangingPunct="0">
              <a:spcAft>
                <a:spcPct val="0"/>
              </a:spcAft>
              <a:buChar char="»"/>
              <a:defRPr sz="2000">
                <a:solidFill>
                  <a:schemeClr val="tx1"/>
                </a:solidFill>
                <a:latin typeface="맑은 고딕" pitchFamily="50" charset="-127"/>
                <a:ea typeface="맑은 고딕" pitchFamily="50" charset="-127"/>
              </a:defRPr>
            </a:lvl6pPr>
            <a:lvl7pPr eaLnBrk="0" fontAlgn="base" hangingPunct="0">
              <a:spcAft>
                <a:spcPct val="0"/>
              </a:spcAft>
              <a:buChar char="»"/>
              <a:defRPr sz="2000">
                <a:solidFill>
                  <a:schemeClr val="tx1"/>
                </a:solidFill>
                <a:latin typeface="맑은 고딕" pitchFamily="50" charset="-127"/>
                <a:ea typeface="맑은 고딕" pitchFamily="50" charset="-127"/>
              </a:defRPr>
            </a:lvl7pPr>
            <a:lvl8pPr eaLnBrk="0" fontAlgn="base" hangingPunct="0">
              <a:spcAft>
                <a:spcPct val="0"/>
              </a:spcAft>
              <a:buChar char="»"/>
              <a:defRPr sz="2000">
                <a:solidFill>
                  <a:schemeClr val="tx1"/>
                </a:solidFill>
                <a:latin typeface="맑은 고딕" pitchFamily="50" charset="-127"/>
                <a:ea typeface="맑은 고딕" pitchFamily="50" charset="-127"/>
              </a:defRPr>
            </a:lvl8pPr>
            <a:lvl9pPr eaLnBrk="0" fontAlgn="base" hangingPunct="0">
              <a:spcAft>
                <a:spcPct val="0"/>
              </a:spcAft>
              <a:buChar char="»"/>
              <a:defRPr sz="2000">
                <a:solidFill>
                  <a:schemeClr val="tx1"/>
                </a:solidFill>
                <a:latin typeface="맑은 고딕" pitchFamily="50" charset="-127"/>
                <a:ea typeface="맑은 고딕" pitchFamily="50" charset="-127"/>
              </a:defRPr>
            </a:lvl9pPr>
          </a:lstStyle>
          <a:p>
            <a:pPr algn="ctr"/>
            <a:r>
              <a:rPr lang="en-US" altLang="ko-KR" sz="1100" b="1" dirty="0">
                <a:solidFill>
                  <a:srgbClr val="C00000"/>
                </a:solidFill>
                <a:latin typeface="나눔고딕" panose="020D0604000000000000" pitchFamily="50" charset="-127"/>
                <a:ea typeface="나눔고딕" panose="020D0604000000000000" pitchFamily="50" charset="-127"/>
              </a:rPr>
              <a:t>Plasma Treated </a:t>
            </a:r>
            <a:r>
              <a:rPr lang="en-US" altLang="ko-KR" sz="1000" dirty="0">
                <a:solidFill>
                  <a:srgbClr val="C00000"/>
                </a:solidFill>
                <a:latin typeface="나눔고딕" panose="020D0604000000000000" pitchFamily="50" charset="-127"/>
                <a:ea typeface="나눔고딕" panose="020D0604000000000000" pitchFamily="50" charset="-127"/>
              </a:rPr>
              <a:t>(Collagen generation) </a:t>
            </a:r>
            <a:endParaRPr lang="ko-KR" altLang="en-US" sz="1000" dirty="0">
              <a:solidFill>
                <a:srgbClr val="C00000"/>
              </a:solidFill>
              <a:latin typeface="나눔고딕" panose="020D0604000000000000" pitchFamily="50" charset="-127"/>
              <a:ea typeface="나눔고딕" panose="020D0604000000000000" pitchFamily="50" charset="-127"/>
            </a:endParaRPr>
          </a:p>
        </p:txBody>
      </p:sp>
    </p:spTree>
    <p:extLst>
      <p:ext uri="{BB962C8B-B14F-4D97-AF65-F5344CB8AC3E}">
        <p14:creationId xmlns:p14="http://schemas.microsoft.com/office/powerpoint/2010/main" val="6824912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0" y="-2"/>
            <a:ext cx="9721850" cy="648017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4" name="TextBox 13"/>
          <p:cNvSpPr txBox="1"/>
          <p:nvPr/>
        </p:nvSpPr>
        <p:spPr>
          <a:xfrm>
            <a:off x="3780805" y="2130349"/>
            <a:ext cx="1872208" cy="461665"/>
          </a:xfrm>
          <a:prstGeom prst="rect">
            <a:avLst/>
          </a:prstGeom>
          <a:noFill/>
        </p:spPr>
        <p:txBody>
          <a:bodyPr wrap="square" rtlCol="0">
            <a:spAutoFit/>
          </a:bodyPr>
          <a:lstStyle/>
          <a:p>
            <a:r>
              <a:rPr lang="en-US" altLang="ko-KR" sz="2300" dirty="0" smtClean="0">
                <a:solidFill>
                  <a:srgbClr val="F7CAC9"/>
                </a:solidFill>
                <a:latin typeface="Dinmed" pitchFamily="2" charset="0"/>
              </a:rPr>
              <a:t>Contents</a:t>
            </a:r>
            <a:endParaRPr lang="en-US" altLang="ko-KR" sz="2300" dirty="0" smtClean="0">
              <a:solidFill>
                <a:srgbClr val="F7CAC9"/>
              </a:solidFill>
              <a:latin typeface="Dinlig" pitchFamily="2" charset="0"/>
            </a:endParaRPr>
          </a:p>
        </p:txBody>
      </p:sp>
      <p:sp>
        <p:nvSpPr>
          <p:cNvPr id="19" name="TextBox 18"/>
          <p:cNvSpPr txBox="1"/>
          <p:nvPr/>
        </p:nvSpPr>
        <p:spPr>
          <a:xfrm>
            <a:off x="3780805" y="2880047"/>
            <a:ext cx="3024336" cy="2616101"/>
          </a:xfrm>
          <a:prstGeom prst="rect">
            <a:avLst/>
          </a:prstGeom>
          <a:noFill/>
        </p:spPr>
        <p:txBody>
          <a:bodyPr wrap="square" rtlCol="0">
            <a:spAutoFit/>
          </a:bodyPr>
          <a:lstStyle/>
          <a:p>
            <a:r>
              <a:rPr lang="en-US" altLang="ko-KR" sz="1300" dirty="0" smtClean="0">
                <a:solidFill>
                  <a:srgbClr val="F7CAC9"/>
                </a:solidFill>
                <a:latin typeface="Dinmed" pitchFamily="2" charset="0"/>
              </a:rPr>
              <a:t>1. What is Plasma?</a:t>
            </a:r>
          </a:p>
          <a:p>
            <a:r>
              <a:rPr lang="en-US" altLang="ko-KR" sz="1100" dirty="0" smtClean="0">
                <a:solidFill>
                  <a:srgbClr val="F7CAC9"/>
                </a:solidFill>
                <a:latin typeface="Dinreg" pitchFamily="2" charset="0"/>
              </a:rPr>
              <a:t>     the science and the application</a:t>
            </a:r>
          </a:p>
          <a:p>
            <a:endParaRPr lang="en-US" altLang="ko-KR" sz="1100" dirty="0" smtClean="0">
              <a:solidFill>
                <a:srgbClr val="F7CAC9"/>
              </a:solidFill>
              <a:latin typeface="Dinreg" pitchFamily="2" charset="0"/>
            </a:endParaRPr>
          </a:p>
          <a:p>
            <a:r>
              <a:rPr lang="en-US" altLang="ko-KR" sz="1300" dirty="0" smtClean="0">
                <a:solidFill>
                  <a:srgbClr val="F7CAC9"/>
                </a:solidFill>
                <a:latin typeface="Dinmed" pitchFamily="2" charset="0"/>
              </a:rPr>
              <a:t>2. </a:t>
            </a:r>
            <a:r>
              <a:rPr lang="en-US" altLang="ko-KR" sz="1300" dirty="0">
                <a:solidFill>
                  <a:srgbClr val="F7CAC9"/>
                </a:solidFill>
                <a:latin typeface="Dinmed" pitchFamily="2" charset="0"/>
              </a:rPr>
              <a:t>Plasma </a:t>
            </a:r>
            <a:r>
              <a:rPr lang="en-US" altLang="ko-KR" sz="1300" dirty="0" smtClean="0">
                <a:solidFill>
                  <a:srgbClr val="F7CAC9"/>
                </a:solidFill>
                <a:latin typeface="Dinmed" pitchFamily="2" charset="0"/>
              </a:rPr>
              <a:t>shower</a:t>
            </a:r>
          </a:p>
          <a:p>
            <a:r>
              <a:rPr lang="en-US" altLang="ko-KR" sz="1100" dirty="0" smtClean="0">
                <a:solidFill>
                  <a:srgbClr val="F7CAC9"/>
                </a:solidFill>
                <a:latin typeface="Dinreg" pitchFamily="2" charset="0"/>
              </a:rPr>
              <a:t>     the properties and the strength</a:t>
            </a:r>
          </a:p>
          <a:p>
            <a:endParaRPr lang="en-US" altLang="ko-KR" sz="1100" dirty="0" smtClean="0">
              <a:solidFill>
                <a:srgbClr val="F7CAC9"/>
              </a:solidFill>
              <a:latin typeface="Dinreg" pitchFamily="2" charset="0"/>
            </a:endParaRPr>
          </a:p>
          <a:p>
            <a:r>
              <a:rPr lang="en-US" altLang="ko-KR" sz="1300" dirty="0">
                <a:solidFill>
                  <a:srgbClr val="F7CAC9"/>
                </a:solidFill>
                <a:latin typeface="Dinmed" pitchFamily="2" charset="0"/>
              </a:rPr>
              <a:t>3. How to Plasma </a:t>
            </a:r>
            <a:r>
              <a:rPr lang="en-US" altLang="ko-KR" sz="1300" dirty="0" smtClean="0">
                <a:solidFill>
                  <a:srgbClr val="F7CAC9"/>
                </a:solidFill>
                <a:latin typeface="Dinmed" pitchFamily="2" charset="0"/>
              </a:rPr>
              <a:t>shower</a:t>
            </a:r>
          </a:p>
          <a:p>
            <a:r>
              <a:rPr lang="en-US" altLang="ko-KR" sz="1100" dirty="0" smtClean="0">
                <a:solidFill>
                  <a:srgbClr val="F7CAC9"/>
                </a:solidFill>
                <a:latin typeface="Dinreg" pitchFamily="2" charset="0"/>
              </a:rPr>
              <a:t>     </a:t>
            </a:r>
            <a:r>
              <a:rPr lang="en-US" altLang="ko-KR" sz="1100" dirty="0">
                <a:solidFill>
                  <a:srgbClr val="F7CAC9"/>
                </a:solidFill>
                <a:latin typeface="Dinreg" pitchFamily="2" charset="0"/>
              </a:rPr>
              <a:t>the ways and means to Plasma </a:t>
            </a:r>
            <a:r>
              <a:rPr lang="en-US" altLang="ko-KR" sz="1100" dirty="0" smtClean="0">
                <a:solidFill>
                  <a:srgbClr val="F7CAC9"/>
                </a:solidFill>
                <a:latin typeface="Dinreg" pitchFamily="2" charset="0"/>
              </a:rPr>
              <a:t>shower</a:t>
            </a:r>
          </a:p>
          <a:p>
            <a:endParaRPr lang="en-US" altLang="ko-KR" sz="1100" dirty="0" smtClean="0">
              <a:solidFill>
                <a:srgbClr val="F7CAC9"/>
              </a:solidFill>
              <a:latin typeface="Dinreg" pitchFamily="2" charset="0"/>
            </a:endParaRPr>
          </a:p>
          <a:p>
            <a:r>
              <a:rPr lang="en-US" altLang="ko-KR" sz="1300" dirty="0">
                <a:solidFill>
                  <a:srgbClr val="F7CAC9"/>
                </a:solidFill>
                <a:latin typeface="Dinmed" pitchFamily="2" charset="0"/>
              </a:rPr>
              <a:t>4</a:t>
            </a:r>
            <a:r>
              <a:rPr lang="en-US" altLang="ko-KR" sz="1300" dirty="0" smtClean="0">
                <a:solidFill>
                  <a:srgbClr val="F7CAC9"/>
                </a:solidFill>
                <a:latin typeface="Dinmed" pitchFamily="2" charset="0"/>
              </a:rPr>
              <a:t>. </a:t>
            </a:r>
            <a:r>
              <a:rPr lang="en-US" altLang="ko-KR" sz="1300" dirty="0">
                <a:solidFill>
                  <a:srgbClr val="F7CAC9"/>
                </a:solidFill>
                <a:latin typeface="Dinmed" pitchFamily="2" charset="0"/>
              </a:rPr>
              <a:t>Treatment </a:t>
            </a:r>
            <a:r>
              <a:rPr lang="en-US" altLang="ko-KR" sz="1300" dirty="0" smtClean="0">
                <a:solidFill>
                  <a:srgbClr val="F7CAC9"/>
                </a:solidFill>
                <a:latin typeface="Dinmed" pitchFamily="2" charset="0"/>
              </a:rPr>
              <a:t>Data</a:t>
            </a:r>
          </a:p>
          <a:p>
            <a:r>
              <a:rPr lang="en-US" altLang="ko-KR" sz="1100" dirty="0" smtClean="0">
                <a:solidFill>
                  <a:srgbClr val="F7CAC9"/>
                </a:solidFill>
                <a:latin typeface="Dinreg" pitchFamily="2" charset="0"/>
              </a:rPr>
              <a:t>     the evidence of effectiveness</a:t>
            </a:r>
          </a:p>
          <a:p>
            <a:endParaRPr lang="en-US" altLang="ko-KR" sz="1100" dirty="0">
              <a:solidFill>
                <a:srgbClr val="F7CAC9"/>
              </a:solidFill>
              <a:latin typeface="Dinreg" pitchFamily="2" charset="0"/>
            </a:endParaRPr>
          </a:p>
          <a:p>
            <a:r>
              <a:rPr lang="en-US" altLang="ko-KR" sz="1300" dirty="0" smtClean="0">
                <a:solidFill>
                  <a:srgbClr val="F7CAC9"/>
                </a:solidFill>
                <a:latin typeface="Dinmed" pitchFamily="2" charset="0"/>
              </a:rPr>
              <a:t>5. </a:t>
            </a:r>
            <a:r>
              <a:rPr lang="en-US" altLang="ko-KR" sz="1300" dirty="0">
                <a:solidFill>
                  <a:srgbClr val="F7CAC9"/>
                </a:solidFill>
                <a:latin typeface="Dinmed" pitchFamily="2" charset="0"/>
              </a:rPr>
              <a:t>Clinical Results</a:t>
            </a:r>
          </a:p>
          <a:p>
            <a:r>
              <a:rPr lang="en-US" altLang="ko-KR" sz="1100" dirty="0">
                <a:solidFill>
                  <a:srgbClr val="F7CAC9"/>
                </a:solidFill>
                <a:latin typeface="Dinreg" pitchFamily="2" charset="0"/>
              </a:rPr>
              <a:t>     the evidence of </a:t>
            </a:r>
            <a:r>
              <a:rPr lang="en-US" altLang="ko-KR" sz="1100" dirty="0" smtClean="0">
                <a:solidFill>
                  <a:srgbClr val="F7CAC9"/>
                </a:solidFill>
                <a:latin typeface="Dinreg" pitchFamily="2" charset="0"/>
              </a:rPr>
              <a:t>effectiveness</a:t>
            </a:r>
            <a:endParaRPr lang="en-US" altLang="ko-KR" sz="1100" dirty="0">
              <a:solidFill>
                <a:srgbClr val="F7CAC9"/>
              </a:solidFill>
              <a:latin typeface="Dinreg" pitchFamily="2" charset="0"/>
            </a:endParaRPr>
          </a:p>
        </p:txBody>
      </p:sp>
      <p:cxnSp>
        <p:nvCxnSpPr>
          <p:cNvPr id="16" name="직선 연결선 15"/>
          <p:cNvCxnSpPr/>
          <p:nvPr/>
        </p:nvCxnSpPr>
        <p:spPr>
          <a:xfrm>
            <a:off x="3636789" y="2610599"/>
            <a:ext cx="6336704" cy="0"/>
          </a:xfrm>
          <a:prstGeom prst="line">
            <a:avLst/>
          </a:prstGeom>
          <a:ln w="3175">
            <a:solidFill>
              <a:srgbClr val="F7CAC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31097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그룹 15"/>
          <p:cNvGrpSpPr/>
          <p:nvPr/>
        </p:nvGrpSpPr>
        <p:grpSpPr>
          <a:xfrm>
            <a:off x="-41413905" y="1439887"/>
            <a:ext cx="34314263" cy="5264968"/>
            <a:chOff x="1115616" y="4868981"/>
            <a:chExt cx="5378798" cy="852335"/>
          </a:xfrm>
        </p:grpSpPr>
        <p:pic>
          <p:nvPicPr>
            <p:cNvPr id="18" name="Picture 4" descr="http://www.lpp.fr/local/cache-vignettes/L471xH453/nebuleuse-3-1086e.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13094" y="4869120"/>
              <a:ext cx="886056" cy="85219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http://www.plasma-universe.com/images/thumb/0/0e/Sun-corona.jpg/400px-Sun-corona.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20953" y="4869120"/>
              <a:ext cx="962931" cy="85219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http://i.dailymail.co.uk/i/pix/2010/06/21/article-1288284-0A218E7C000005DC-13_964x64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05687" y="4868981"/>
              <a:ext cx="1283828" cy="85233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i.dailymail.co.uk/i/pix/2011/08/24/article-2029731-0D8E885F00000578-303_634x617.jpg">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15616" y="4869121"/>
              <a:ext cx="875675" cy="85219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i.dailymail.co.uk/i/pix/2015/02/10/258AC13A00000578-2947873-Researchers_at_Tel_Aviv_University_in_Israel_have_created_a_map_-a-134_1423586635718.jpg">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11318" y="4868981"/>
              <a:ext cx="1283096" cy="852196"/>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14"/>
          <p:cNvSpPr txBox="1"/>
          <p:nvPr/>
        </p:nvSpPr>
        <p:spPr>
          <a:xfrm>
            <a:off x="3564781" y="1492150"/>
            <a:ext cx="5688632" cy="307777"/>
          </a:xfrm>
          <a:prstGeom prst="rect">
            <a:avLst/>
          </a:prstGeom>
          <a:noFill/>
        </p:spPr>
        <p:txBody>
          <a:bodyPr wrap="square" rtlCol="0">
            <a:spAutoFit/>
          </a:bodyPr>
          <a:lstStyle/>
          <a:p>
            <a:r>
              <a:rPr lang="en-US" altLang="ko-KR" sz="1400" b="1" dirty="0">
                <a:solidFill>
                  <a:schemeClr val="tx1">
                    <a:lumMod val="75000"/>
                    <a:lumOff val="25000"/>
                  </a:schemeClr>
                </a:solidFill>
                <a:latin typeface="나눔고딕" panose="020D0604000000000000" pitchFamily="50" charset="-127"/>
                <a:ea typeface="나눔고딕" panose="020D0604000000000000" pitchFamily="50" charset="-127"/>
              </a:rPr>
              <a:t>•Epidermis thickness difference after Plasma </a:t>
            </a:r>
            <a:r>
              <a:rPr lang="en-US" altLang="ko-KR" sz="1400" b="1" dirty="0" err="1">
                <a:solidFill>
                  <a:schemeClr val="tx1">
                    <a:lumMod val="75000"/>
                    <a:lumOff val="25000"/>
                  </a:schemeClr>
                </a:solidFill>
                <a:latin typeface="나눔고딕" panose="020D0604000000000000" pitchFamily="50" charset="-127"/>
                <a:ea typeface="나눔고딕" panose="020D0604000000000000" pitchFamily="50" charset="-127"/>
              </a:rPr>
              <a:t>Poration</a:t>
            </a:r>
            <a:endParaRPr lang="en-US" altLang="ko-KR" sz="1050" dirty="0">
              <a:solidFill>
                <a:schemeClr val="tx1">
                  <a:lumMod val="75000"/>
                  <a:lumOff val="25000"/>
                </a:schemeClr>
              </a:solidFill>
              <a:latin typeface="나눔고딕" panose="020D0604000000000000" pitchFamily="50" charset="-127"/>
              <a:ea typeface="나눔고딕" panose="020D0604000000000000" pitchFamily="50" charset="-127"/>
            </a:endParaRPr>
          </a:p>
        </p:txBody>
      </p:sp>
      <p:sp>
        <p:nvSpPr>
          <p:cNvPr id="30" name="TextBox 29"/>
          <p:cNvSpPr txBox="1"/>
          <p:nvPr/>
        </p:nvSpPr>
        <p:spPr>
          <a:xfrm>
            <a:off x="468437" y="3446507"/>
            <a:ext cx="1656184" cy="261610"/>
          </a:xfrm>
          <a:prstGeom prst="rect">
            <a:avLst/>
          </a:prstGeom>
          <a:noFill/>
        </p:spPr>
        <p:txBody>
          <a:bodyPr wrap="square" rtlCol="0">
            <a:spAutoFit/>
          </a:bodyPr>
          <a:lstStyle/>
          <a:p>
            <a:pPr algn="ctr"/>
            <a:r>
              <a:rPr lang="en-US" altLang="ko-KR" sz="1100" dirty="0">
                <a:solidFill>
                  <a:schemeClr val="tx1">
                    <a:lumMod val="75000"/>
                    <a:lumOff val="25000"/>
                  </a:schemeClr>
                </a:solidFill>
                <a:latin typeface="나눔고딕 ExtraBold" panose="020D0904000000000000" pitchFamily="50" charset="-127"/>
                <a:ea typeface="나눔고딕 ExtraBold" panose="020D0904000000000000" pitchFamily="50" charset="-127"/>
              </a:rPr>
              <a:t>Skin Regeneration</a:t>
            </a:r>
            <a:endParaRPr lang="ko-KR" altLang="en-US" sz="1100" dirty="0">
              <a:solidFill>
                <a:schemeClr val="tx1">
                  <a:lumMod val="75000"/>
                  <a:lumOff val="25000"/>
                </a:schemeClr>
              </a:solidFill>
              <a:latin typeface="나눔고딕 ExtraBold" panose="020D0904000000000000" pitchFamily="50" charset="-127"/>
              <a:ea typeface="나눔고딕 ExtraBold" panose="020D0904000000000000" pitchFamily="50" charset="-127"/>
            </a:endParaRPr>
          </a:p>
        </p:txBody>
      </p:sp>
      <p:sp>
        <p:nvSpPr>
          <p:cNvPr id="33" name="직사각형 32"/>
          <p:cNvSpPr/>
          <p:nvPr/>
        </p:nvSpPr>
        <p:spPr>
          <a:xfrm>
            <a:off x="612453" y="3731076"/>
            <a:ext cx="1336697" cy="717119"/>
          </a:xfrm>
          <a:prstGeom prst="rect">
            <a:avLst/>
          </a:prstGeom>
        </p:spPr>
        <p:txBody>
          <a:bodyPr wrap="square">
            <a:spAutoFit/>
          </a:bodyPr>
          <a:lstStyle/>
          <a:p>
            <a:pPr algn="ctr">
              <a:lnSpc>
                <a:spcPct val="130000"/>
              </a:lnSpc>
            </a:pPr>
            <a:r>
              <a:rPr lang="en-US" altLang="ko-KR" sz="800" dirty="0">
                <a:solidFill>
                  <a:schemeClr val="tx1">
                    <a:lumMod val="75000"/>
                    <a:lumOff val="25000"/>
                  </a:schemeClr>
                </a:solidFill>
                <a:latin typeface="나눔고딕" panose="020D0604000000000000" pitchFamily="50" charset="-127"/>
                <a:ea typeface="나눔고딕" panose="020D0604000000000000" pitchFamily="50" charset="-127"/>
              </a:rPr>
              <a:t>Preventing skin aging by stimulating generation of collagen and fibroblasts</a:t>
            </a:r>
          </a:p>
        </p:txBody>
      </p:sp>
      <p:cxnSp>
        <p:nvCxnSpPr>
          <p:cNvPr id="34" name="직선 연결선 33"/>
          <p:cNvCxnSpPr/>
          <p:nvPr/>
        </p:nvCxnSpPr>
        <p:spPr>
          <a:xfrm flipV="1">
            <a:off x="2196629" y="1569777"/>
            <a:ext cx="0" cy="4550630"/>
          </a:xfrm>
          <a:prstGeom prst="line">
            <a:avLst/>
          </a:prstGeom>
          <a:ln w="952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25" name="그룹 24"/>
          <p:cNvGrpSpPr/>
          <p:nvPr/>
        </p:nvGrpSpPr>
        <p:grpSpPr>
          <a:xfrm>
            <a:off x="870522" y="2478573"/>
            <a:ext cx="852014" cy="852014"/>
            <a:chOff x="7223096" y="4115387"/>
            <a:chExt cx="856558" cy="856558"/>
          </a:xfrm>
        </p:grpSpPr>
        <p:sp>
          <p:nvSpPr>
            <p:cNvPr id="26" name="타원 25"/>
            <p:cNvSpPr/>
            <p:nvPr/>
          </p:nvSpPr>
          <p:spPr>
            <a:xfrm>
              <a:off x="7223096" y="4115387"/>
              <a:ext cx="856558" cy="856558"/>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7" name="Picture 10" descr="http://esteemmedicalspa.net/wp-content/themes/one-theme-child/images/esteem-icon-1.png"/>
            <p:cNvPicPr>
              <a:picLocks noChangeAspect="1" noChangeArrowheads="1"/>
            </p:cNvPicPr>
            <p:nvPr/>
          </p:nvPicPr>
          <p:blipFill>
            <a:blip r:embed="rId11"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7297022" y="4189313"/>
              <a:ext cx="708706" cy="70870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그룹 4"/>
          <p:cNvGrpSpPr/>
          <p:nvPr/>
        </p:nvGrpSpPr>
        <p:grpSpPr>
          <a:xfrm>
            <a:off x="3792160" y="2078622"/>
            <a:ext cx="4143469" cy="3338724"/>
            <a:chOff x="3348757" y="2078622"/>
            <a:chExt cx="4143469" cy="3338724"/>
          </a:xfrm>
        </p:grpSpPr>
        <p:pic>
          <p:nvPicPr>
            <p:cNvPr id="48" name="Picture 2"/>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864" b="7066"/>
            <a:stretch/>
          </p:blipFill>
          <p:spPr bwMode="auto">
            <a:xfrm>
              <a:off x="3387770" y="2078623"/>
              <a:ext cx="1975000" cy="14557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 name="Picture 3"/>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555" t="3566" b="3015"/>
            <a:stretch/>
          </p:blipFill>
          <p:spPr bwMode="auto">
            <a:xfrm>
              <a:off x="5459466" y="2078622"/>
              <a:ext cx="2032760" cy="14667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 name="Picture 4"/>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1864" b="3990"/>
            <a:stretch/>
          </p:blipFill>
          <p:spPr bwMode="auto">
            <a:xfrm>
              <a:off x="3387771" y="3744143"/>
              <a:ext cx="1975001" cy="1454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 name="Picture 5"/>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2555" b="7374"/>
            <a:stretch/>
          </p:blipFill>
          <p:spPr bwMode="auto">
            <a:xfrm>
              <a:off x="5459466" y="3744143"/>
              <a:ext cx="2032760" cy="1454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2" name="타원 51"/>
            <p:cNvSpPr/>
            <p:nvPr/>
          </p:nvSpPr>
          <p:spPr>
            <a:xfrm>
              <a:off x="4262620" y="2115855"/>
              <a:ext cx="1050042" cy="1393865"/>
            </a:xfrm>
            <a:prstGeom prst="ellipse">
              <a:avLst/>
            </a:prstGeom>
            <a:no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3" name="타원 52"/>
            <p:cNvSpPr/>
            <p:nvPr/>
          </p:nvSpPr>
          <p:spPr>
            <a:xfrm>
              <a:off x="4262620" y="3772028"/>
              <a:ext cx="1050042" cy="1393865"/>
            </a:xfrm>
            <a:prstGeom prst="ellipse">
              <a:avLst/>
            </a:prstGeom>
            <a:no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4" name="타원 53"/>
            <p:cNvSpPr/>
            <p:nvPr/>
          </p:nvSpPr>
          <p:spPr>
            <a:xfrm>
              <a:off x="6337181" y="2109926"/>
              <a:ext cx="1050042" cy="1393865"/>
            </a:xfrm>
            <a:prstGeom prst="ellipse">
              <a:avLst/>
            </a:prstGeom>
            <a:no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5" name="타원 54"/>
            <p:cNvSpPr/>
            <p:nvPr/>
          </p:nvSpPr>
          <p:spPr>
            <a:xfrm>
              <a:off x="6348117" y="3772027"/>
              <a:ext cx="1050042" cy="1393865"/>
            </a:xfrm>
            <a:prstGeom prst="ellipse">
              <a:avLst/>
            </a:prstGeom>
            <a:no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56" name="직선 화살표 연결선 55"/>
            <p:cNvCxnSpPr>
              <a:stCxn id="52" idx="6"/>
            </p:cNvCxnSpPr>
            <p:nvPr/>
          </p:nvCxnSpPr>
          <p:spPr>
            <a:xfrm>
              <a:off x="5312661" y="2812788"/>
              <a:ext cx="1024520" cy="0"/>
            </a:xfrm>
            <a:prstGeom prst="straightConnector1">
              <a:avLst/>
            </a:prstGeom>
            <a:ln w="571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7" name="직선 화살표 연결선 56"/>
            <p:cNvCxnSpPr/>
            <p:nvPr/>
          </p:nvCxnSpPr>
          <p:spPr>
            <a:xfrm>
              <a:off x="5323597" y="4498678"/>
              <a:ext cx="1024520" cy="0"/>
            </a:xfrm>
            <a:prstGeom prst="straightConnector1">
              <a:avLst/>
            </a:prstGeom>
            <a:ln w="571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3348757" y="2107610"/>
              <a:ext cx="922676" cy="261610"/>
            </a:xfrm>
            <a:prstGeom prst="rect">
              <a:avLst/>
            </a:prstGeom>
            <a:noFill/>
          </p:spPr>
          <p:txBody>
            <a:bodyPr wrap="square" rtlCol="0">
              <a:spAutoFit/>
            </a:bodyPr>
            <a:lstStyle/>
            <a:p>
              <a:r>
                <a:rPr lang="en-US" altLang="ko-KR" sz="1100" b="1" dirty="0" smtClean="0">
                  <a:solidFill>
                    <a:schemeClr val="bg1"/>
                  </a:solidFill>
                  <a:latin typeface="Helvetica" panose="020B0604020202030204" pitchFamily="34" charset="0"/>
                </a:rPr>
                <a:t>Before</a:t>
              </a:r>
              <a:endParaRPr lang="ko-KR" altLang="en-US" sz="1100" b="1" dirty="0">
                <a:solidFill>
                  <a:schemeClr val="bg1"/>
                </a:solidFill>
                <a:latin typeface="Helvetica" panose="020B0604020202030204" pitchFamily="34" charset="0"/>
              </a:endParaRPr>
            </a:p>
          </p:txBody>
        </p:sp>
        <p:sp>
          <p:nvSpPr>
            <p:cNvPr id="62" name="TextBox 61"/>
            <p:cNvSpPr txBox="1"/>
            <p:nvPr/>
          </p:nvSpPr>
          <p:spPr>
            <a:xfrm>
              <a:off x="5436989" y="2107610"/>
              <a:ext cx="1334143" cy="261610"/>
            </a:xfrm>
            <a:prstGeom prst="rect">
              <a:avLst/>
            </a:prstGeom>
            <a:noFill/>
          </p:spPr>
          <p:txBody>
            <a:bodyPr wrap="square" rtlCol="0">
              <a:spAutoFit/>
            </a:bodyPr>
            <a:lstStyle/>
            <a:p>
              <a:r>
                <a:rPr lang="en-US" altLang="ko-KR" sz="1100" b="1" dirty="0" smtClean="0">
                  <a:solidFill>
                    <a:schemeClr val="bg1"/>
                  </a:solidFill>
                  <a:latin typeface="Helvetica" panose="020B0604020202030204" pitchFamily="34" charset="0"/>
                </a:rPr>
                <a:t>After 4 weeks</a:t>
              </a:r>
              <a:endParaRPr lang="ko-KR" altLang="en-US" sz="1100" b="1" dirty="0">
                <a:solidFill>
                  <a:schemeClr val="bg1"/>
                </a:solidFill>
                <a:latin typeface="Helvetica" panose="020B0604020202030204" pitchFamily="34" charset="0"/>
              </a:endParaRPr>
            </a:p>
          </p:txBody>
        </p:sp>
        <p:sp>
          <p:nvSpPr>
            <p:cNvPr id="63" name="직사각형 62"/>
            <p:cNvSpPr/>
            <p:nvPr/>
          </p:nvSpPr>
          <p:spPr>
            <a:xfrm>
              <a:off x="3348757" y="5198440"/>
              <a:ext cx="4143469" cy="218906"/>
            </a:xfrm>
            <a:prstGeom prst="rect">
              <a:avLst/>
            </a:prstGeom>
          </p:spPr>
          <p:txBody>
            <a:bodyPr wrap="square">
              <a:spAutoFit/>
            </a:bodyPr>
            <a:lstStyle/>
            <a:p>
              <a:pPr>
                <a:lnSpc>
                  <a:spcPct val="130000"/>
                </a:lnSpc>
              </a:pPr>
              <a:r>
                <a:rPr lang="en-US" altLang="ko-KR" sz="700" dirty="0">
                  <a:solidFill>
                    <a:schemeClr val="tx1">
                      <a:lumMod val="75000"/>
                      <a:lumOff val="25000"/>
                    </a:schemeClr>
                  </a:solidFill>
                  <a:latin typeface="나눔고딕" panose="020D0604000000000000" pitchFamily="50" charset="-127"/>
                  <a:ea typeface="나눔고딕" panose="020D0604000000000000" pitchFamily="50" charset="-127"/>
                </a:rPr>
                <a:t>Source Korea Institute for Skin and Clinical Sciences (Used DUB-Sin Scanner) </a:t>
              </a:r>
            </a:p>
          </p:txBody>
        </p:sp>
        <p:sp>
          <p:nvSpPr>
            <p:cNvPr id="64" name="TextBox 63"/>
            <p:cNvSpPr txBox="1"/>
            <p:nvPr/>
          </p:nvSpPr>
          <p:spPr>
            <a:xfrm>
              <a:off x="3357076" y="3770565"/>
              <a:ext cx="922676" cy="261610"/>
            </a:xfrm>
            <a:prstGeom prst="rect">
              <a:avLst/>
            </a:prstGeom>
            <a:noFill/>
          </p:spPr>
          <p:txBody>
            <a:bodyPr wrap="square" rtlCol="0">
              <a:spAutoFit/>
            </a:bodyPr>
            <a:lstStyle/>
            <a:p>
              <a:r>
                <a:rPr lang="en-US" altLang="ko-KR" sz="1100" b="1" dirty="0" smtClean="0">
                  <a:solidFill>
                    <a:schemeClr val="bg1"/>
                  </a:solidFill>
                  <a:latin typeface="Helvetica" panose="020B0604020202030204" pitchFamily="34" charset="0"/>
                </a:rPr>
                <a:t>Before</a:t>
              </a:r>
              <a:endParaRPr lang="ko-KR" altLang="en-US" sz="1100" b="1" dirty="0">
                <a:solidFill>
                  <a:schemeClr val="bg1"/>
                </a:solidFill>
                <a:latin typeface="Helvetica" panose="020B0604020202030204" pitchFamily="34" charset="0"/>
              </a:endParaRPr>
            </a:p>
          </p:txBody>
        </p:sp>
        <p:sp>
          <p:nvSpPr>
            <p:cNvPr id="65" name="TextBox 64"/>
            <p:cNvSpPr txBox="1"/>
            <p:nvPr/>
          </p:nvSpPr>
          <p:spPr>
            <a:xfrm>
              <a:off x="5445308" y="3770565"/>
              <a:ext cx="1334143" cy="261610"/>
            </a:xfrm>
            <a:prstGeom prst="rect">
              <a:avLst/>
            </a:prstGeom>
            <a:noFill/>
          </p:spPr>
          <p:txBody>
            <a:bodyPr wrap="square" rtlCol="0">
              <a:spAutoFit/>
            </a:bodyPr>
            <a:lstStyle/>
            <a:p>
              <a:r>
                <a:rPr lang="en-US" altLang="ko-KR" sz="1100" b="1" dirty="0" smtClean="0">
                  <a:solidFill>
                    <a:schemeClr val="bg1"/>
                  </a:solidFill>
                  <a:latin typeface="Helvetica" panose="020B0604020202030204" pitchFamily="34" charset="0"/>
                </a:rPr>
                <a:t>After 4 weeks</a:t>
              </a:r>
              <a:endParaRPr lang="ko-KR" altLang="en-US" sz="1100" b="1" dirty="0">
                <a:solidFill>
                  <a:schemeClr val="bg1"/>
                </a:solidFill>
                <a:latin typeface="Helvetica" panose="020B0604020202030204" pitchFamily="34" charset="0"/>
              </a:endParaRPr>
            </a:p>
          </p:txBody>
        </p:sp>
      </p:grpSp>
      <p:sp>
        <p:nvSpPr>
          <p:cNvPr id="68" name="TextBox 67"/>
          <p:cNvSpPr txBox="1"/>
          <p:nvPr/>
        </p:nvSpPr>
        <p:spPr>
          <a:xfrm>
            <a:off x="2496443" y="3888159"/>
            <a:ext cx="1103164" cy="553998"/>
          </a:xfrm>
          <a:prstGeom prst="rect">
            <a:avLst/>
          </a:prstGeom>
          <a:noFill/>
        </p:spPr>
        <p:txBody>
          <a:bodyPr wrap="square" rtlCol="0">
            <a:spAutoFit/>
          </a:bodyPr>
          <a:lstStyle/>
          <a:p>
            <a:r>
              <a:rPr lang="en-US" altLang="ko-KR" sz="1000" b="1" dirty="0">
                <a:solidFill>
                  <a:srgbClr val="C00000"/>
                </a:solidFill>
                <a:latin typeface="나눔고딕 ExtraBold" panose="020D0904000000000000" pitchFamily="50" charset="-127"/>
                <a:ea typeface="나눔고딕 ExtraBold" panose="020D0904000000000000" pitchFamily="50" charset="-127"/>
              </a:rPr>
              <a:t>Skin tissue </a:t>
            </a:r>
            <a:r>
              <a:rPr lang="en-US" altLang="ko-KR" sz="1000" b="1" dirty="0" smtClean="0">
                <a:solidFill>
                  <a:srgbClr val="C00000"/>
                </a:solidFill>
                <a:latin typeface="나눔고딕 ExtraBold" panose="020D0904000000000000" pitchFamily="50" charset="-127"/>
                <a:ea typeface="나눔고딕 ExtraBold" panose="020D0904000000000000" pitchFamily="50" charset="-127"/>
              </a:rPr>
              <a:t>is</a:t>
            </a:r>
          </a:p>
          <a:p>
            <a:r>
              <a:rPr lang="en-US" altLang="ko-KR" sz="1000" b="1" dirty="0" smtClean="0">
                <a:solidFill>
                  <a:srgbClr val="C00000"/>
                </a:solidFill>
                <a:latin typeface="나눔고딕 ExtraBold" panose="020D0904000000000000" pitchFamily="50" charset="-127"/>
                <a:ea typeface="나눔고딕 ExtraBold" panose="020D0904000000000000" pitchFamily="50" charset="-127"/>
              </a:rPr>
              <a:t>loose </a:t>
            </a:r>
            <a:r>
              <a:rPr lang="en-US" altLang="ko-KR" sz="1000" b="1" dirty="0">
                <a:solidFill>
                  <a:srgbClr val="C00000"/>
                </a:solidFill>
                <a:latin typeface="나눔고딕 ExtraBold" panose="020D0904000000000000" pitchFamily="50" charset="-127"/>
                <a:ea typeface="나눔고딕 ExtraBold" panose="020D0904000000000000" pitchFamily="50" charset="-127"/>
              </a:rPr>
              <a:t>as </a:t>
            </a:r>
            <a:r>
              <a:rPr lang="en-US" altLang="ko-KR" sz="1000" b="1" dirty="0" smtClean="0">
                <a:solidFill>
                  <a:srgbClr val="C00000"/>
                </a:solidFill>
                <a:latin typeface="나눔고딕 ExtraBold" panose="020D0904000000000000" pitchFamily="50" charset="-127"/>
                <a:ea typeface="나눔고딕 ExtraBold" panose="020D0904000000000000" pitchFamily="50" charset="-127"/>
              </a:rPr>
              <a:t>if</a:t>
            </a:r>
          </a:p>
          <a:p>
            <a:r>
              <a:rPr lang="en-US" altLang="ko-KR" sz="1000" b="1" dirty="0" smtClean="0">
                <a:solidFill>
                  <a:srgbClr val="C00000"/>
                </a:solidFill>
                <a:latin typeface="나눔고딕 ExtraBold" panose="020D0904000000000000" pitchFamily="50" charset="-127"/>
                <a:ea typeface="나눔고딕 ExtraBold" panose="020D0904000000000000" pitchFamily="50" charset="-127"/>
              </a:rPr>
              <a:t>emptied </a:t>
            </a:r>
            <a:r>
              <a:rPr lang="en-US" altLang="ko-KR" sz="1000" b="1" dirty="0">
                <a:solidFill>
                  <a:srgbClr val="C00000"/>
                </a:solidFill>
                <a:latin typeface="나눔고딕 ExtraBold" panose="020D0904000000000000" pitchFamily="50" charset="-127"/>
                <a:ea typeface="나눔고딕 ExtraBold" panose="020D0904000000000000" pitchFamily="50" charset="-127"/>
              </a:rPr>
              <a:t>out</a:t>
            </a:r>
            <a:endParaRPr lang="ko-KR" altLang="en-US" sz="700" dirty="0">
              <a:solidFill>
                <a:srgbClr val="C00000"/>
              </a:solidFill>
              <a:latin typeface="나눔고딕" panose="020D0604000000000000" pitchFamily="50" charset="-127"/>
              <a:ea typeface="나눔고딕" panose="020D0604000000000000" pitchFamily="50" charset="-127"/>
            </a:endParaRPr>
          </a:p>
        </p:txBody>
      </p:sp>
      <p:cxnSp>
        <p:nvCxnSpPr>
          <p:cNvPr id="69" name="직선 연결선 68"/>
          <p:cNvCxnSpPr/>
          <p:nvPr/>
        </p:nvCxnSpPr>
        <p:spPr>
          <a:xfrm>
            <a:off x="2576679" y="4537606"/>
            <a:ext cx="2654365"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8150249" y="3888159"/>
            <a:ext cx="1103164" cy="553998"/>
          </a:xfrm>
          <a:prstGeom prst="rect">
            <a:avLst/>
          </a:prstGeom>
          <a:noFill/>
        </p:spPr>
        <p:txBody>
          <a:bodyPr wrap="square" rtlCol="0">
            <a:spAutoFit/>
          </a:bodyPr>
          <a:lstStyle/>
          <a:p>
            <a:r>
              <a:rPr lang="en-US" altLang="ko-KR" sz="1000" b="1" dirty="0">
                <a:solidFill>
                  <a:srgbClr val="C00000"/>
                </a:solidFill>
                <a:latin typeface="나눔고딕 ExtraBold" panose="020D0904000000000000" pitchFamily="50" charset="-127"/>
                <a:ea typeface="나눔고딕 ExtraBold" panose="020D0904000000000000" pitchFamily="50" charset="-127"/>
              </a:rPr>
              <a:t>The tissue becomes tightly packed</a:t>
            </a:r>
            <a:endParaRPr lang="ko-KR" altLang="en-US" sz="700" dirty="0">
              <a:solidFill>
                <a:srgbClr val="C00000"/>
              </a:solidFill>
              <a:latin typeface="나눔고딕" panose="020D0604000000000000" pitchFamily="50" charset="-127"/>
              <a:ea typeface="나눔고딕" panose="020D0604000000000000" pitchFamily="50" charset="-127"/>
            </a:endParaRPr>
          </a:p>
        </p:txBody>
      </p:sp>
      <p:cxnSp>
        <p:nvCxnSpPr>
          <p:cNvPr id="71" name="직선 연결선 70"/>
          <p:cNvCxnSpPr/>
          <p:nvPr/>
        </p:nvCxnSpPr>
        <p:spPr>
          <a:xfrm>
            <a:off x="7453213" y="4536231"/>
            <a:ext cx="1656184"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72" name="모서리가 둥근 직사각형 71"/>
          <p:cNvSpPr/>
          <p:nvPr/>
        </p:nvSpPr>
        <p:spPr>
          <a:xfrm>
            <a:off x="3204741" y="5624626"/>
            <a:ext cx="5472608" cy="576064"/>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3" name="TextBox 72"/>
          <p:cNvSpPr txBox="1"/>
          <p:nvPr/>
        </p:nvSpPr>
        <p:spPr>
          <a:xfrm>
            <a:off x="3422137" y="5696634"/>
            <a:ext cx="5111196" cy="415498"/>
          </a:xfrm>
          <a:prstGeom prst="rect">
            <a:avLst/>
          </a:prstGeom>
          <a:noFill/>
        </p:spPr>
        <p:txBody>
          <a:bodyPr wrap="square" rtlCol="0">
            <a:spAutoFit/>
          </a:bodyPr>
          <a:lstStyle/>
          <a:p>
            <a:pPr algn="ctr"/>
            <a:r>
              <a:rPr lang="en-US" altLang="ko-KR" sz="1050" dirty="0">
                <a:solidFill>
                  <a:schemeClr val="bg1"/>
                </a:solidFill>
                <a:latin typeface="나눔고딕" panose="020D0604000000000000" pitchFamily="50" charset="-127"/>
                <a:ea typeface="나눔고딕" panose="020D0604000000000000" pitchFamily="50" charset="-127"/>
              </a:rPr>
              <a:t>Due to effective skin regeneration, strengthen cell life, optimize cell regeneration cycle, reproduce cell and increase anti-aging </a:t>
            </a:r>
            <a:r>
              <a:rPr lang="en-US" altLang="ko-KR" sz="1050" dirty="0" smtClean="0">
                <a:solidFill>
                  <a:schemeClr val="bg1"/>
                </a:solidFill>
                <a:latin typeface="나눔고딕" panose="020D0604000000000000" pitchFamily="50" charset="-127"/>
                <a:ea typeface="나눔고딕" panose="020D0604000000000000" pitchFamily="50" charset="-127"/>
              </a:rPr>
              <a:t>effect</a:t>
            </a:r>
            <a:endParaRPr lang="en-US" altLang="ko-KR" sz="1050" dirty="0">
              <a:solidFill>
                <a:schemeClr val="bg1"/>
              </a:solidFill>
              <a:latin typeface="나눔고딕" panose="020D0604000000000000" pitchFamily="50" charset="-127"/>
              <a:ea typeface="나눔고딕" panose="020D0604000000000000" pitchFamily="50" charset="-127"/>
            </a:endParaRPr>
          </a:p>
        </p:txBody>
      </p:sp>
      <p:sp>
        <p:nvSpPr>
          <p:cNvPr id="38" name="모서리가 둥근 직사각형 37"/>
          <p:cNvSpPr/>
          <p:nvPr/>
        </p:nvSpPr>
        <p:spPr>
          <a:xfrm>
            <a:off x="3204741" y="5616351"/>
            <a:ext cx="5472608" cy="576064"/>
          </a:xfrm>
          <a:prstGeom prst="roundRect">
            <a:avLst/>
          </a:prstGeom>
          <a:noFill/>
          <a:ln w="571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9" name="TextBox 38"/>
          <p:cNvSpPr txBox="1"/>
          <p:nvPr/>
        </p:nvSpPr>
        <p:spPr>
          <a:xfrm>
            <a:off x="485104" y="453260"/>
            <a:ext cx="2647629" cy="353943"/>
          </a:xfrm>
          <a:prstGeom prst="rect">
            <a:avLst/>
          </a:prstGeom>
          <a:noFill/>
        </p:spPr>
        <p:txBody>
          <a:bodyPr wrap="square" rtlCol="0">
            <a:spAutoFit/>
          </a:bodyPr>
          <a:lstStyle/>
          <a:p>
            <a:r>
              <a:rPr lang="en-US" altLang="ko-KR" sz="1700" dirty="0">
                <a:solidFill>
                  <a:srgbClr val="F7CAC9"/>
                </a:solidFill>
                <a:latin typeface="나눔고딕 ExtraBold" panose="020D0904000000000000" pitchFamily="50" charset="-127"/>
                <a:ea typeface="나눔고딕 ExtraBold" panose="020D0904000000000000" pitchFamily="50" charset="-127"/>
              </a:rPr>
              <a:t>02</a:t>
            </a:r>
            <a:r>
              <a:rPr lang="en-US" altLang="ko-KR" sz="1700" dirty="0">
                <a:solidFill>
                  <a:srgbClr val="F7CAC9"/>
                </a:solidFill>
                <a:latin typeface="나눔고딕 Light" panose="020D0904000000000000" pitchFamily="50" charset="-127"/>
                <a:ea typeface="나눔고딕 Light" panose="020D0904000000000000" pitchFamily="50" charset="-127"/>
              </a:rPr>
              <a:t>_</a:t>
            </a:r>
            <a:r>
              <a:rPr lang="ko-KR" altLang="en-US" sz="1700" dirty="0">
                <a:solidFill>
                  <a:srgbClr val="F7CAC9"/>
                </a:solidFill>
                <a:latin typeface="나눔고딕 Light" panose="020D0904000000000000" pitchFamily="50" charset="-127"/>
                <a:ea typeface="나눔고딕 Light" panose="020D0904000000000000" pitchFamily="50" charset="-127"/>
              </a:rPr>
              <a:t> </a:t>
            </a:r>
            <a:r>
              <a:rPr lang="en-US" altLang="ko-KR" sz="1700" dirty="0">
                <a:solidFill>
                  <a:srgbClr val="F7CAC9"/>
                </a:solidFill>
                <a:latin typeface="나눔고딕 ExtraBold" panose="020D0904000000000000" pitchFamily="50" charset="-127"/>
                <a:ea typeface="나눔고딕 ExtraBold" panose="020D0904000000000000" pitchFamily="50" charset="-127"/>
              </a:rPr>
              <a:t>Plasma shower </a:t>
            </a:r>
          </a:p>
        </p:txBody>
      </p:sp>
    </p:spTree>
    <p:extLst>
      <p:ext uri="{BB962C8B-B14F-4D97-AF65-F5344CB8AC3E}">
        <p14:creationId xmlns:p14="http://schemas.microsoft.com/office/powerpoint/2010/main" val="6263789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그룹 15"/>
          <p:cNvGrpSpPr/>
          <p:nvPr/>
        </p:nvGrpSpPr>
        <p:grpSpPr>
          <a:xfrm>
            <a:off x="-41413905" y="1439887"/>
            <a:ext cx="34314263" cy="5264968"/>
            <a:chOff x="1115616" y="4868981"/>
            <a:chExt cx="5378798" cy="852335"/>
          </a:xfrm>
        </p:grpSpPr>
        <p:pic>
          <p:nvPicPr>
            <p:cNvPr id="18" name="Picture 4" descr="http://www.lpp.fr/local/cache-vignettes/L471xH453/nebuleuse-3-1086e.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13094" y="4869120"/>
              <a:ext cx="886056" cy="85219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http://www.plasma-universe.com/images/thumb/0/0e/Sun-corona.jpg/400px-Sun-corona.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20953" y="4869120"/>
              <a:ext cx="962931" cy="85219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http://i.dailymail.co.uk/i/pix/2010/06/21/article-1288284-0A218E7C000005DC-13_964x64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05687" y="4868981"/>
              <a:ext cx="1283828" cy="85233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i.dailymail.co.uk/i/pix/2011/08/24/article-2029731-0D8E885F00000578-303_634x617.jpg">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15616" y="4869121"/>
              <a:ext cx="875675" cy="85219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i.dailymail.co.uk/i/pix/2015/02/10/258AC13A00000578-2947873-Researchers_at_Tel_Aviv_University_in_Israel_have_created_a_map_-a-134_1423586635718.jpg">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11318" y="4868981"/>
              <a:ext cx="1283096" cy="852196"/>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14"/>
          <p:cNvSpPr txBox="1"/>
          <p:nvPr/>
        </p:nvSpPr>
        <p:spPr>
          <a:xfrm>
            <a:off x="2818016" y="1727919"/>
            <a:ext cx="5688632" cy="446276"/>
          </a:xfrm>
          <a:prstGeom prst="rect">
            <a:avLst/>
          </a:prstGeom>
          <a:noFill/>
        </p:spPr>
        <p:txBody>
          <a:bodyPr wrap="square" rtlCol="0">
            <a:spAutoFit/>
          </a:bodyPr>
          <a:lstStyle/>
          <a:p>
            <a:r>
              <a:rPr lang="en-US" altLang="ko-KR" sz="1400" b="1" dirty="0">
                <a:solidFill>
                  <a:schemeClr val="tx1">
                    <a:lumMod val="75000"/>
                    <a:lumOff val="25000"/>
                  </a:schemeClr>
                </a:solidFill>
                <a:latin typeface="나눔고딕" panose="020D0604000000000000" pitchFamily="50" charset="-127"/>
                <a:ea typeface="나눔고딕" panose="020D0604000000000000" pitchFamily="50" charset="-127"/>
              </a:rPr>
              <a:t>•Research on Plasma </a:t>
            </a:r>
            <a:r>
              <a:rPr lang="en-US" altLang="ko-KR" sz="1400" b="1" dirty="0" err="1">
                <a:solidFill>
                  <a:schemeClr val="tx1">
                    <a:lumMod val="75000"/>
                    <a:lumOff val="25000"/>
                  </a:schemeClr>
                </a:solidFill>
                <a:latin typeface="나눔고딕" panose="020D0604000000000000" pitchFamily="50" charset="-127"/>
                <a:ea typeface="나눔고딕" panose="020D0604000000000000" pitchFamily="50" charset="-127"/>
              </a:rPr>
              <a:t>Poration</a:t>
            </a:r>
            <a:r>
              <a:rPr lang="en-US" altLang="ko-KR" sz="1400" b="1" dirty="0">
                <a:solidFill>
                  <a:schemeClr val="tx1">
                    <a:lumMod val="75000"/>
                    <a:lumOff val="25000"/>
                  </a:schemeClr>
                </a:solidFill>
                <a:latin typeface="나눔고딕" panose="020D0604000000000000" pitchFamily="50" charset="-127"/>
                <a:ea typeface="나눔고딕" panose="020D0604000000000000" pitchFamily="50" charset="-127"/>
              </a:rPr>
              <a:t> by </a:t>
            </a:r>
            <a:r>
              <a:rPr lang="en-US" altLang="ko-KR" sz="1400" b="1" dirty="0" smtClean="0">
                <a:solidFill>
                  <a:schemeClr val="tx1">
                    <a:lumMod val="75000"/>
                    <a:lumOff val="25000"/>
                  </a:schemeClr>
                </a:solidFill>
                <a:latin typeface="나눔고딕" panose="020D0604000000000000" pitchFamily="50" charset="-127"/>
                <a:ea typeface="나눔고딕" panose="020D0604000000000000" pitchFamily="50" charset="-127"/>
              </a:rPr>
              <a:t>KISCS</a:t>
            </a:r>
          </a:p>
          <a:p>
            <a:r>
              <a:rPr lang="en-US" altLang="ko-KR" sz="900" dirty="0" smtClean="0">
                <a:solidFill>
                  <a:schemeClr val="tx1">
                    <a:lumMod val="75000"/>
                    <a:lumOff val="25000"/>
                  </a:schemeClr>
                </a:solidFill>
                <a:latin typeface="나눔고딕" panose="020D0604000000000000" pitchFamily="50" charset="-127"/>
                <a:ea typeface="나눔고딕" panose="020D0604000000000000" pitchFamily="50" charset="-127"/>
              </a:rPr>
              <a:t>     (</a:t>
            </a:r>
            <a:r>
              <a:rPr lang="en-US" altLang="ko-KR" sz="900" dirty="0">
                <a:solidFill>
                  <a:schemeClr val="tx1">
                    <a:lumMod val="75000"/>
                    <a:lumOff val="25000"/>
                  </a:schemeClr>
                </a:solidFill>
                <a:latin typeface="나눔고딕" panose="020D0604000000000000" pitchFamily="50" charset="-127"/>
                <a:ea typeface="나눔고딕" panose="020D0604000000000000" pitchFamily="50" charset="-127"/>
              </a:rPr>
              <a:t>Korea Institute for Skin and Clinical </a:t>
            </a:r>
            <a:r>
              <a:rPr lang="en-US" altLang="ko-KR" sz="900" dirty="0" smtClean="0">
                <a:solidFill>
                  <a:schemeClr val="tx1">
                    <a:lumMod val="75000"/>
                    <a:lumOff val="25000"/>
                  </a:schemeClr>
                </a:solidFill>
                <a:latin typeface="나눔고딕" panose="020D0604000000000000" pitchFamily="50" charset="-127"/>
                <a:ea typeface="나눔고딕" panose="020D0604000000000000" pitchFamily="50" charset="-127"/>
              </a:rPr>
              <a:t>Sciences)</a:t>
            </a:r>
            <a:endParaRPr lang="en-US" altLang="ko-KR" sz="600" dirty="0">
              <a:solidFill>
                <a:schemeClr val="tx1">
                  <a:lumMod val="75000"/>
                  <a:lumOff val="25000"/>
                </a:schemeClr>
              </a:solidFill>
              <a:latin typeface="나눔고딕" panose="020D0604000000000000" pitchFamily="50" charset="-127"/>
              <a:ea typeface="나눔고딕" panose="020D0604000000000000" pitchFamily="50" charset="-127"/>
            </a:endParaRPr>
          </a:p>
        </p:txBody>
      </p:sp>
      <p:sp>
        <p:nvSpPr>
          <p:cNvPr id="30" name="TextBox 29"/>
          <p:cNvSpPr txBox="1"/>
          <p:nvPr/>
        </p:nvSpPr>
        <p:spPr>
          <a:xfrm>
            <a:off x="468437" y="3446507"/>
            <a:ext cx="1656184" cy="261610"/>
          </a:xfrm>
          <a:prstGeom prst="rect">
            <a:avLst/>
          </a:prstGeom>
          <a:noFill/>
        </p:spPr>
        <p:txBody>
          <a:bodyPr wrap="square" rtlCol="0">
            <a:spAutoFit/>
          </a:bodyPr>
          <a:lstStyle/>
          <a:p>
            <a:pPr algn="ctr"/>
            <a:r>
              <a:rPr lang="en-US" altLang="ko-KR" sz="1100" dirty="0">
                <a:solidFill>
                  <a:schemeClr val="tx1">
                    <a:lumMod val="75000"/>
                    <a:lumOff val="25000"/>
                  </a:schemeClr>
                </a:solidFill>
                <a:latin typeface="나눔고딕 ExtraBold" panose="020D0904000000000000" pitchFamily="50" charset="-127"/>
                <a:ea typeface="나눔고딕 ExtraBold" panose="020D0904000000000000" pitchFamily="50" charset="-127"/>
              </a:rPr>
              <a:t>Skin Regeneration</a:t>
            </a:r>
            <a:endParaRPr lang="ko-KR" altLang="en-US" sz="1100" dirty="0">
              <a:solidFill>
                <a:schemeClr val="tx1">
                  <a:lumMod val="75000"/>
                  <a:lumOff val="25000"/>
                </a:schemeClr>
              </a:solidFill>
              <a:latin typeface="나눔고딕 ExtraBold" panose="020D0904000000000000" pitchFamily="50" charset="-127"/>
              <a:ea typeface="나눔고딕 ExtraBold" panose="020D0904000000000000" pitchFamily="50" charset="-127"/>
            </a:endParaRPr>
          </a:p>
        </p:txBody>
      </p:sp>
      <p:sp>
        <p:nvSpPr>
          <p:cNvPr id="33" name="직사각형 32"/>
          <p:cNvSpPr/>
          <p:nvPr/>
        </p:nvSpPr>
        <p:spPr>
          <a:xfrm>
            <a:off x="612453" y="3731076"/>
            <a:ext cx="1336697" cy="717119"/>
          </a:xfrm>
          <a:prstGeom prst="rect">
            <a:avLst/>
          </a:prstGeom>
        </p:spPr>
        <p:txBody>
          <a:bodyPr wrap="square">
            <a:spAutoFit/>
          </a:bodyPr>
          <a:lstStyle/>
          <a:p>
            <a:pPr algn="ctr">
              <a:lnSpc>
                <a:spcPct val="130000"/>
              </a:lnSpc>
            </a:pPr>
            <a:r>
              <a:rPr lang="en-US" altLang="ko-KR" sz="800" dirty="0">
                <a:solidFill>
                  <a:schemeClr val="tx1">
                    <a:lumMod val="75000"/>
                    <a:lumOff val="25000"/>
                  </a:schemeClr>
                </a:solidFill>
                <a:latin typeface="나눔고딕" panose="020D0604000000000000" pitchFamily="50" charset="-127"/>
                <a:ea typeface="나눔고딕" panose="020D0604000000000000" pitchFamily="50" charset="-127"/>
              </a:rPr>
              <a:t>Preventing skin aging by stimulating generation of collagen and fibroblasts</a:t>
            </a:r>
          </a:p>
        </p:txBody>
      </p:sp>
      <p:cxnSp>
        <p:nvCxnSpPr>
          <p:cNvPr id="34" name="직선 연결선 33"/>
          <p:cNvCxnSpPr/>
          <p:nvPr/>
        </p:nvCxnSpPr>
        <p:spPr>
          <a:xfrm flipV="1">
            <a:off x="2196629" y="1569777"/>
            <a:ext cx="0" cy="4550630"/>
          </a:xfrm>
          <a:prstGeom prst="line">
            <a:avLst/>
          </a:prstGeom>
          <a:ln w="952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25" name="그룹 24"/>
          <p:cNvGrpSpPr/>
          <p:nvPr/>
        </p:nvGrpSpPr>
        <p:grpSpPr>
          <a:xfrm>
            <a:off x="870522" y="2478573"/>
            <a:ext cx="852014" cy="852014"/>
            <a:chOff x="7223096" y="4115387"/>
            <a:chExt cx="856558" cy="856558"/>
          </a:xfrm>
        </p:grpSpPr>
        <p:sp>
          <p:nvSpPr>
            <p:cNvPr id="26" name="타원 25"/>
            <p:cNvSpPr/>
            <p:nvPr/>
          </p:nvSpPr>
          <p:spPr>
            <a:xfrm>
              <a:off x="7223096" y="4115387"/>
              <a:ext cx="856558" cy="856558"/>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7" name="Picture 10" descr="http://esteemmedicalspa.net/wp-content/themes/one-theme-child/images/esteem-icon-1.png"/>
            <p:cNvPicPr>
              <a:picLocks noChangeAspect="1" noChangeArrowheads="1"/>
            </p:cNvPicPr>
            <p:nvPr/>
          </p:nvPicPr>
          <p:blipFill>
            <a:blip r:embed="rId11"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7297022" y="4189313"/>
              <a:ext cx="708706" cy="708706"/>
            </a:xfrm>
            <a:prstGeom prst="rect">
              <a:avLst/>
            </a:prstGeom>
            <a:noFill/>
            <a:extLst>
              <a:ext uri="{909E8E84-426E-40DD-AFC4-6F175D3DCCD1}">
                <a14:hiddenFill xmlns:a14="http://schemas.microsoft.com/office/drawing/2010/main">
                  <a:solidFill>
                    <a:srgbClr val="FFFFFF"/>
                  </a:solidFill>
                </a14:hiddenFill>
              </a:ext>
            </a:extLst>
          </p:spPr>
        </p:pic>
      </p:grpSp>
      <p:sp>
        <p:nvSpPr>
          <p:cNvPr id="68" name="TextBox 67"/>
          <p:cNvSpPr txBox="1"/>
          <p:nvPr/>
        </p:nvSpPr>
        <p:spPr>
          <a:xfrm>
            <a:off x="2844701" y="2566624"/>
            <a:ext cx="5976664" cy="1038746"/>
          </a:xfrm>
          <a:prstGeom prst="rect">
            <a:avLst/>
          </a:prstGeom>
          <a:noFill/>
        </p:spPr>
        <p:txBody>
          <a:bodyPr wrap="square" rtlCol="0">
            <a:spAutoFit/>
          </a:bodyPr>
          <a:lstStyle/>
          <a:p>
            <a:pPr>
              <a:lnSpc>
                <a:spcPct val="150000"/>
              </a:lnSpc>
            </a:pPr>
            <a:r>
              <a:rPr lang="en-US" altLang="ko-KR" sz="1000" dirty="0" smtClean="0">
                <a:latin typeface="나눔고딕" panose="020D0604000000000000" pitchFamily="50" charset="-127"/>
                <a:ea typeface="나눔고딕" panose="020D0604000000000000" pitchFamily="50" charset="-127"/>
              </a:rPr>
              <a:t>•Research Title : </a:t>
            </a:r>
            <a:r>
              <a:rPr lang="en-US" altLang="ko-KR" sz="1000" dirty="0">
                <a:latin typeface="나눔고딕" panose="020D0604000000000000" pitchFamily="50" charset="-127"/>
                <a:ea typeface="나눔고딕" panose="020D0604000000000000" pitchFamily="50" charset="-127"/>
              </a:rPr>
              <a:t>Improvement on acnes and tightness of skin</a:t>
            </a:r>
          </a:p>
          <a:p>
            <a:pPr>
              <a:lnSpc>
                <a:spcPct val="150000"/>
              </a:lnSpc>
            </a:pPr>
            <a:r>
              <a:rPr lang="en-US" altLang="ko-KR" sz="1000" dirty="0">
                <a:latin typeface="나눔고딕" panose="020D0604000000000000" pitchFamily="50" charset="-127"/>
                <a:ea typeface="나눔고딕" panose="020D0604000000000000" pitchFamily="50" charset="-127"/>
              </a:rPr>
              <a:t>• </a:t>
            </a:r>
            <a:r>
              <a:rPr lang="en-US" altLang="ko-KR" sz="1000" dirty="0" smtClean="0">
                <a:latin typeface="나눔고딕" panose="020D0604000000000000" pitchFamily="50" charset="-127"/>
                <a:ea typeface="나눔고딕" panose="020D0604000000000000" pitchFamily="50" charset="-127"/>
              </a:rPr>
              <a:t>Research Period : </a:t>
            </a:r>
            <a:r>
              <a:rPr lang="en-US" altLang="ko-KR" sz="1000" dirty="0">
                <a:latin typeface="나눔고딕" panose="020D0604000000000000" pitchFamily="50" charset="-127"/>
                <a:ea typeface="나눔고딕" panose="020D0604000000000000" pitchFamily="50" charset="-127"/>
              </a:rPr>
              <a:t>4 – 6 Weeks </a:t>
            </a:r>
          </a:p>
          <a:p>
            <a:pPr>
              <a:lnSpc>
                <a:spcPct val="150000"/>
              </a:lnSpc>
            </a:pPr>
            <a:r>
              <a:rPr lang="en-US" altLang="ko-KR" sz="1000" dirty="0">
                <a:latin typeface="나눔고딕" panose="020D0604000000000000" pitchFamily="50" charset="-127"/>
                <a:ea typeface="나눔고딕" panose="020D0604000000000000" pitchFamily="50" charset="-127"/>
              </a:rPr>
              <a:t>• </a:t>
            </a:r>
            <a:r>
              <a:rPr lang="en-US" altLang="ko-KR" sz="1000" dirty="0" smtClean="0">
                <a:latin typeface="나눔고딕" panose="020D0604000000000000" pitchFamily="50" charset="-127"/>
                <a:ea typeface="나눔고딕" panose="020D0604000000000000" pitchFamily="50" charset="-127"/>
              </a:rPr>
              <a:t>Research Group : </a:t>
            </a:r>
            <a:r>
              <a:rPr lang="en-US" altLang="ko-KR" sz="1000" dirty="0">
                <a:latin typeface="나눔고딕" panose="020D0604000000000000" pitchFamily="50" charset="-127"/>
                <a:ea typeface="나눔고딕" panose="020D0604000000000000" pitchFamily="50" charset="-127"/>
              </a:rPr>
              <a:t>43 Adult Male/Female (20-50s)</a:t>
            </a:r>
          </a:p>
          <a:p>
            <a:pPr>
              <a:lnSpc>
                <a:spcPct val="150000"/>
              </a:lnSpc>
            </a:pPr>
            <a:r>
              <a:rPr lang="en-US" altLang="ko-KR" sz="1000" dirty="0">
                <a:latin typeface="나눔고딕" panose="020D0604000000000000" pitchFamily="50" charset="-127"/>
                <a:ea typeface="나눔고딕" panose="020D0604000000000000" pitchFamily="50" charset="-127"/>
              </a:rPr>
              <a:t>• </a:t>
            </a:r>
            <a:r>
              <a:rPr lang="en-US" altLang="ko-KR" sz="1000" dirty="0" smtClean="0">
                <a:latin typeface="나눔고딕" panose="020D0604000000000000" pitchFamily="50" charset="-127"/>
                <a:ea typeface="나눔고딕" panose="020D0604000000000000" pitchFamily="50" charset="-127"/>
              </a:rPr>
              <a:t>Research Result : </a:t>
            </a:r>
            <a:r>
              <a:rPr lang="en-US" altLang="ko-KR" sz="1100" b="1" dirty="0">
                <a:solidFill>
                  <a:srgbClr val="C00000"/>
                </a:solidFill>
                <a:latin typeface="나눔고딕 ExtraBold" panose="020D0904000000000000" pitchFamily="50" charset="-127"/>
                <a:ea typeface="나눔고딕 ExtraBold" panose="020D0904000000000000" pitchFamily="50" charset="-127"/>
              </a:rPr>
              <a:t>Sebum Improvement 25.11%, Skin Tightness 14.81%</a:t>
            </a:r>
          </a:p>
        </p:txBody>
      </p:sp>
      <p:pic>
        <p:nvPicPr>
          <p:cNvPr id="46" name="Picture 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761759" y="4023875"/>
            <a:ext cx="2613721" cy="1686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376009" y="4022599"/>
            <a:ext cx="2668243" cy="1721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8" name="타원형 설명선 57"/>
          <p:cNvSpPr/>
          <p:nvPr/>
        </p:nvSpPr>
        <p:spPr>
          <a:xfrm>
            <a:off x="7732564" y="3389636"/>
            <a:ext cx="1476406" cy="843841"/>
          </a:xfrm>
          <a:prstGeom prst="wedgeEllipseCallout">
            <a:avLst>
              <a:gd name="adj1" fmla="val -46511"/>
              <a:gd name="adj2" fmla="val 7131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100" dirty="0" smtClean="0">
                <a:solidFill>
                  <a:schemeClr val="bg1"/>
                </a:solidFill>
                <a:latin typeface="나눔고딕 ExtraBold" panose="020D0904000000000000" pitchFamily="50" charset="-127"/>
                <a:ea typeface="나눔고딕 ExtraBold" panose="020D0904000000000000" pitchFamily="50" charset="-127"/>
              </a:rPr>
              <a:t>Patient Satisfaction</a:t>
            </a:r>
            <a:r>
              <a:rPr lang="ko-KR" altLang="en-US" sz="1100" dirty="0" smtClean="0">
                <a:solidFill>
                  <a:schemeClr val="bg1"/>
                </a:solidFill>
                <a:latin typeface="나눔고딕 ExtraBold" panose="020D0904000000000000" pitchFamily="50" charset="-127"/>
                <a:ea typeface="나눔고딕 ExtraBold" panose="020D0904000000000000" pitchFamily="50" charset="-127"/>
              </a:rPr>
              <a:t> </a:t>
            </a:r>
            <a:r>
              <a:rPr lang="en-US" altLang="ko-KR" sz="1100" dirty="0" smtClean="0">
                <a:solidFill>
                  <a:schemeClr val="bg1"/>
                </a:solidFill>
                <a:latin typeface="나눔고딕 ExtraBold" panose="020D0904000000000000" pitchFamily="50" charset="-127"/>
                <a:ea typeface="나눔고딕 ExtraBold" panose="020D0904000000000000" pitchFamily="50" charset="-127"/>
              </a:rPr>
              <a:t>100%</a:t>
            </a:r>
            <a:endParaRPr lang="ko-KR" altLang="en-US" sz="1100" dirty="0">
              <a:solidFill>
                <a:schemeClr val="bg1"/>
              </a:solidFill>
              <a:latin typeface="나눔고딕 ExtraBold" panose="020D0904000000000000" pitchFamily="50" charset="-127"/>
              <a:ea typeface="나눔고딕 ExtraBold" panose="020D0904000000000000" pitchFamily="50" charset="-127"/>
            </a:endParaRPr>
          </a:p>
        </p:txBody>
      </p:sp>
      <p:sp>
        <p:nvSpPr>
          <p:cNvPr id="59" name="직사각형 58"/>
          <p:cNvSpPr/>
          <p:nvPr/>
        </p:nvSpPr>
        <p:spPr>
          <a:xfrm>
            <a:off x="2761759" y="4430198"/>
            <a:ext cx="160464" cy="769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0" name="직사각형 59"/>
          <p:cNvSpPr/>
          <p:nvPr/>
        </p:nvSpPr>
        <p:spPr>
          <a:xfrm>
            <a:off x="5382373" y="4456536"/>
            <a:ext cx="160464" cy="9501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6" name="직사각형 65"/>
          <p:cNvSpPr/>
          <p:nvPr/>
        </p:nvSpPr>
        <p:spPr>
          <a:xfrm rot="5400000">
            <a:off x="4073709" y="4692250"/>
            <a:ext cx="160464" cy="18795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7" name="TextBox 66"/>
          <p:cNvSpPr txBox="1"/>
          <p:nvPr/>
        </p:nvSpPr>
        <p:spPr>
          <a:xfrm>
            <a:off x="3217451" y="5532702"/>
            <a:ext cx="2280563" cy="184666"/>
          </a:xfrm>
          <a:prstGeom prst="rect">
            <a:avLst/>
          </a:prstGeom>
          <a:noFill/>
        </p:spPr>
        <p:txBody>
          <a:bodyPr wrap="square" rtlCol="0">
            <a:spAutoFit/>
          </a:bodyPr>
          <a:lstStyle/>
          <a:p>
            <a:r>
              <a:rPr lang="en-US" altLang="ko-KR" sz="600" b="1" dirty="0" smtClean="0">
                <a:solidFill>
                  <a:srgbClr val="9A6326"/>
                </a:solidFill>
                <a:latin typeface="나눔고딕" panose="020D0604000000000000" pitchFamily="50" charset="-127"/>
                <a:ea typeface="나눔고딕" panose="020D0604000000000000" pitchFamily="50" charset="-127"/>
              </a:rPr>
              <a:t>Before Use  After 2weeks  After 3weeks  After 4weeks </a:t>
            </a:r>
            <a:endParaRPr lang="ko-KR" altLang="en-US" sz="600" b="1" dirty="0">
              <a:solidFill>
                <a:srgbClr val="9A6326"/>
              </a:solidFill>
              <a:latin typeface="나눔고딕" panose="020D0604000000000000" pitchFamily="50" charset="-127"/>
              <a:ea typeface="나눔고딕" panose="020D0604000000000000" pitchFamily="50" charset="-127"/>
            </a:endParaRPr>
          </a:p>
        </p:txBody>
      </p:sp>
      <p:sp>
        <p:nvSpPr>
          <p:cNvPr id="74" name="직사각형 73"/>
          <p:cNvSpPr/>
          <p:nvPr/>
        </p:nvSpPr>
        <p:spPr>
          <a:xfrm rot="5400000">
            <a:off x="6719725" y="4740359"/>
            <a:ext cx="160464" cy="18795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5" name="TextBox 74"/>
          <p:cNvSpPr txBox="1"/>
          <p:nvPr/>
        </p:nvSpPr>
        <p:spPr>
          <a:xfrm>
            <a:off x="6007795" y="5551793"/>
            <a:ext cx="2280563" cy="184666"/>
          </a:xfrm>
          <a:prstGeom prst="rect">
            <a:avLst/>
          </a:prstGeom>
          <a:noFill/>
        </p:spPr>
        <p:txBody>
          <a:bodyPr wrap="square" rtlCol="0">
            <a:spAutoFit/>
          </a:bodyPr>
          <a:lstStyle/>
          <a:p>
            <a:r>
              <a:rPr lang="en-US" altLang="ko-KR" sz="600" b="1" dirty="0" smtClean="0">
                <a:solidFill>
                  <a:srgbClr val="9A6326"/>
                </a:solidFill>
                <a:latin typeface="나눔고딕" panose="020D0604000000000000" pitchFamily="50" charset="-127"/>
                <a:ea typeface="나눔고딕" panose="020D0604000000000000" pitchFamily="50" charset="-127"/>
              </a:rPr>
              <a:t>Before Use        After 2weeks         After 4weeks </a:t>
            </a:r>
            <a:endParaRPr lang="ko-KR" altLang="en-US" sz="600" b="1" dirty="0">
              <a:solidFill>
                <a:srgbClr val="9A6326"/>
              </a:solidFill>
              <a:latin typeface="나눔고딕" panose="020D0604000000000000" pitchFamily="50" charset="-127"/>
              <a:ea typeface="나눔고딕" panose="020D0604000000000000" pitchFamily="50" charset="-127"/>
            </a:endParaRPr>
          </a:p>
        </p:txBody>
      </p:sp>
      <p:sp>
        <p:nvSpPr>
          <p:cNvPr id="76" name="TextBox 75"/>
          <p:cNvSpPr txBox="1"/>
          <p:nvPr/>
        </p:nvSpPr>
        <p:spPr>
          <a:xfrm>
            <a:off x="3523357" y="3893749"/>
            <a:ext cx="1723686" cy="215444"/>
          </a:xfrm>
          <a:prstGeom prst="rect">
            <a:avLst/>
          </a:prstGeom>
          <a:noFill/>
        </p:spPr>
        <p:txBody>
          <a:bodyPr wrap="square" rtlCol="0">
            <a:spAutoFit/>
          </a:bodyPr>
          <a:lstStyle/>
          <a:p>
            <a:r>
              <a:rPr lang="en-US" altLang="ko-KR" sz="800" b="1" dirty="0" smtClean="0">
                <a:solidFill>
                  <a:srgbClr val="C00000"/>
                </a:solidFill>
                <a:latin typeface="나눔고딕" panose="020D0604000000000000" pitchFamily="50" charset="-127"/>
                <a:ea typeface="나눔고딕" panose="020D0604000000000000" pitchFamily="50" charset="-127"/>
              </a:rPr>
              <a:t>Acne(sebum)</a:t>
            </a:r>
            <a:r>
              <a:rPr lang="ko-KR" altLang="en-US" sz="800" b="1" dirty="0" smtClean="0">
                <a:solidFill>
                  <a:srgbClr val="C00000"/>
                </a:solidFill>
                <a:latin typeface="나눔고딕" panose="020D0604000000000000" pitchFamily="50" charset="-127"/>
                <a:ea typeface="나눔고딕" panose="020D0604000000000000" pitchFamily="50" charset="-127"/>
              </a:rPr>
              <a:t> </a:t>
            </a:r>
            <a:r>
              <a:rPr lang="en-US" altLang="ko-KR" sz="800" b="1" dirty="0" smtClean="0">
                <a:solidFill>
                  <a:srgbClr val="C00000"/>
                </a:solidFill>
                <a:latin typeface="나눔고딕" panose="020D0604000000000000" pitchFamily="50" charset="-127"/>
                <a:ea typeface="나눔고딕" panose="020D0604000000000000" pitchFamily="50" charset="-127"/>
              </a:rPr>
              <a:t>Improvement (%)</a:t>
            </a:r>
            <a:endParaRPr lang="ko-KR" altLang="en-US" sz="800" b="1" dirty="0">
              <a:solidFill>
                <a:srgbClr val="C00000"/>
              </a:solidFill>
              <a:latin typeface="나눔고딕" panose="020D0604000000000000" pitchFamily="50" charset="-127"/>
              <a:ea typeface="나눔고딕" panose="020D0604000000000000" pitchFamily="50" charset="-127"/>
            </a:endParaRPr>
          </a:p>
        </p:txBody>
      </p:sp>
      <p:sp>
        <p:nvSpPr>
          <p:cNvPr id="78" name="TextBox 77"/>
          <p:cNvSpPr txBox="1"/>
          <p:nvPr/>
        </p:nvSpPr>
        <p:spPr>
          <a:xfrm>
            <a:off x="6264167" y="3893169"/>
            <a:ext cx="1723686" cy="215444"/>
          </a:xfrm>
          <a:prstGeom prst="rect">
            <a:avLst/>
          </a:prstGeom>
          <a:noFill/>
        </p:spPr>
        <p:txBody>
          <a:bodyPr wrap="square" rtlCol="0">
            <a:spAutoFit/>
          </a:bodyPr>
          <a:lstStyle/>
          <a:p>
            <a:r>
              <a:rPr lang="en-US" altLang="ko-KR" sz="800" b="1" dirty="0">
                <a:solidFill>
                  <a:srgbClr val="C00000"/>
                </a:solidFill>
                <a:latin typeface="나눔고딕" panose="020D0604000000000000" pitchFamily="50" charset="-127"/>
                <a:ea typeface="나눔고딕" panose="020D0604000000000000" pitchFamily="50" charset="-127"/>
              </a:rPr>
              <a:t>Skin Tightness </a:t>
            </a:r>
            <a:r>
              <a:rPr lang="en-US" altLang="ko-KR" sz="800" b="1" dirty="0" smtClean="0">
                <a:solidFill>
                  <a:srgbClr val="C00000"/>
                </a:solidFill>
                <a:latin typeface="나눔고딕" panose="020D0604000000000000" pitchFamily="50" charset="-127"/>
                <a:ea typeface="나눔고딕" panose="020D0604000000000000" pitchFamily="50" charset="-127"/>
              </a:rPr>
              <a:t>Improvement</a:t>
            </a:r>
            <a:endParaRPr lang="ko-KR" altLang="en-US" sz="800" b="1" dirty="0">
              <a:solidFill>
                <a:srgbClr val="C00000"/>
              </a:solidFill>
              <a:latin typeface="나눔고딕" panose="020D0604000000000000" pitchFamily="50" charset="-127"/>
              <a:ea typeface="나눔고딕" panose="020D0604000000000000" pitchFamily="50" charset="-127"/>
            </a:endParaRPr>
          </a:p>
        </p:txBody>
      </p:sp>
      <p:sp>
        <p:nvSpPr>
          <p:cNvPr id="28" name="TextBox 27"/>
          <p:cNvSpPr txBox="1"/>
          <p:nvPr/>
        </p:nvSpPr>
        <p:spPr>
          <a:xfrm>
            <a:off x="485104" y="453260"/>
            <a:ext cx="2647629" cy="353943"/>
          </a:xfrm>
          <a:prstGeom prst="rect">
            <a:avLst/>
          </a:prstGeom>
          <a:noFill/>
        </p:spPr>
        <p:txBody>
          <a:bodyPr wrap="square" rtlCol="0">
            <a:spAutoFit/>
          </a:bodyPr>
          <a:lstStyle/>
          <a:p>
            <a:r>
              <a:rPr lang="en-US" altLang="ko-KR" sz="1700" dirty="0">
                <a:solidFill>
                  <a:srgbClr val="F7CAC9"/>
                </a:solidFill>
                <a:latin typeface="나눔고딕 ExtraBold" panose="020D0904000000000000" pitchFamily="50" charset="-127"/>
                <a:ea typeface="나눔고딕 ExtraBold" panose="020D0904000000000000" pitchFamily="50" charset="-127"/>
              </a:rPr>
              <a:t>02</a:t>
            </a:r>
            <a:r>
              <a:rPr lang="en-US" altLang="ko-KR" sz="1700" dirty="0">
                <a:solidFill>
                  <a:srgbClr val="F7CAC9"/>
                </a:solidFill>
                <a:latin typeface="나눔고딕 Light" panose="020D0904000000000000" pitchFamily="50" charset="-127"/>
                <a:ea typeface="나눔고딕 Light" panose="020D0904000000000000" pitchFamily="50" charset="-127"/>
              </a:rPr>
              <a:t>_</a:t>
            </a:r>
            <a:r>
              <a:rPr lang="ko-KR" altLang="en-US" sz="1700" dirty="0">
                <a:solidFill>
                  <a:srgbClr val="F7CAC9"/>
                </a:solidFill>
                <a:latin typeface="나눔고딕 Light" panose="020D0904000000000000" pitchFamily="50" charset="-127"/>
                <a:ea typeface="나눔고딕 Light" panose="020D0904000000000000" pitchFamily="50" charset="-127"/>
              </a:rPr>
              <a:t> </a:t>
            </a:r>
            <a:r>
              <a:rPr lang="en-US" altLang="ko-KR" sz="1700" dirty="0">
                <a:solidFill>
                  <a:srgbClr val="F7CAC9"/>
                </a:solidFill>
                <a:latin typeface="나눔고딕 ExtraBold" panose="020D0904000000000000" pitchFamily="50" charset="-127"/>
                <a:ea typeface="나눔고딕 ExtraBold" panose="020D0904000000000000" pitchFamily="50" charset="-127"/>
              </a:rPr>
              <a:t>Plasma shower </a:t>
            </a:r>
          </a:p>
        </p:txBody>
      </p:sp>
    </p:spTree>
    <p:extLst>
      <p:ext uri="{BB962C8B-B14F-4D97-AF65-F5344CB8AC3E}">
        <p14:creationId xmlns:p14="http://schemas.microsoft.com/office/powerpoint/2010/main" val="28195716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직사각형 6"/>
          <p:cNvSpPr/>
          <p:nvPr/>
        </p:nvSpPr>
        <p:spPr>
          <a:xfrm>
            <a:off x="0" y="0"/>
            <a:ext cx="9721850" cy="648017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TextBox 1"/>
          <p:cNvSpPr txBox="1"/>
          <p:nvPr/>
        </p:nvSpPr>
        <p:spPr>
          <a:xfrm>
            <a:off x="2642229" y="1799927"/>
            <a:ext cx="4464496" cy="1246495"/>
          </a:xfrm>
          <a:prstGeom prst="rect">
            <a:avLst/>
          </a:prstGeom>
          <a:noFill/>
        </p:spPr>
        <p:txBody>
          <a:bodyPr wrap="square" rtlCol="0">
            <a:spAutoFit/>
          </a:bodyPr>
          <a:lstStyle/>
          <a:p>
            <a:pPr algn="ctr"/>
            <a:r>
              <a:rPr lang="en-US" altLang="ko-KR" sz="3500" dirty="0">
                <a:solidFill>
                  <a:srgbClr val="F7CAC9"/>
                </a:solidFill>
                <a:latin typeface="Dinmed" pitchFamily="2" charset="0"/>
              </a:rPr>
              <a:t>How </a:t>
            </a:r>
            <a:r>
              <a:rPr lang="en-US" altLang="ko-KR" sz="3500" dirty="0" smtClean="0">
                <a:solidFill>
                  <a:srgbClr val="F7CAC9"/>
                </a:solidFill>
                <a:latin typeface="Dinmed" pitchFamily="2" charset="0"/>
              </a:rPr>
              <a:t>to</a:t>
            </a:r>
          </a:p>
          <a:p>
            <a:pPr algn="ctr"/>
            <a:r>
              <a:rPr lang="en-US" altLang="ko-KR" sz="4000" dirty="0">
                <a:solidFill>
                  <a:srgbClr val="F7CAC9"/>
                </a:solidFill>
                <a:latin typeface="Dinmed" pitchFamily="2" charset="0"/>
              </a:rPr>
              <a:t>PLASMA SHOWER</a:t>
            </a:r>
            <a:endParaRPr lang="ko-KR" altLang="en-US" sz="4000" dirty="0">
              <a:solidFill>
                <a:srgbClr val="F7CAC9"/>
              </a:solidFill>
              <a:latin typeface="Dinmed" pitchFamily="2" charset="0"/>
            </a:endParaRPr>
          </a:p>
        </p:txBody>
      </p:sp>
      <p:sp>
        <p:nvSpPr>
          <p:cNvPr id="4" name="TextBox 3"/>
          <p:cNvSpPr txBox="1"/>
          <p:nvPr/>
        </p:nvSpPr>
        <p:spPr>
          <a:xfrm>
            <a:off x="2642229" y="3302803"/>
            <a:ext cx="4464496" cy="369332"/>
          </a:xfrm>
          <a:prstGeom prst="rect">
            <a:avLst/>
          </a:prstGeom>
          <a:noFill/>
        </p:spPr>
        <p:txBody>
          <a:bodyPr wrap="square" rtlCol="0">
            <a:spAutoFit/>
          </a:bodyPr>
          <a:lstStyle/>
          <a:p>
            <a:pPr algn="ctr"/>
            <a:r>
              <a:rPr lang="en-US" altLang="ko-KR" sz="1800" dirty="0">
                <a:solidFill>
                  <a:srgbClr val="F7CAC9"/>
                </a:solidFill>
                <a:latin typeface="Dinlig" pitchFamily="2" charset="0"/>
              </a:rPr>
              <a:t>the ways to Plasma Shower</a:t>
            </a:r>
          </a:p>
        </p:txBody>
      </p:sp>
      <p:cxnSp>
        <p:nvCxnSpPr>
          <p:cNvPr id="6" name="직선 연결선 5"/>
          <p:cNvCxnSpPr/>
          <p:nvPr/>
        </p:nvCxnSpPr>
        <p:spPr>
          <a:xfrm>
            <a:off x="2642229" y="3235682"/>
            <a:ext cx="4464496" cy="0"/>
          </a:xfrm>
          <a:prstGeom prst="line">
            <a:avLst/>
          </a:prstGeom>
          <a:ln w="6350">
            <a:solidFill>
              <a:srgbClr val="F7CAC9"/>
            </a:solidFill>
          </a:ln>
        </p:spPr>
        <p:style>
          <a:lnRef idx="1">
            <a:schemeClr val="accent1"/>
          </a:lnRef>
          <a:fillRef idx="0">
            <a:schemeClr val="accent1"/>
          </a:fillRef>
          <a:effectRef idx="0">
            <a:schemeClr val="accent1"/>
          </a:effectRef>
          <a:fontRef idx="minor">
            <a:schemeClr val="tx1"/>
          </a:fontRef>
        </p:style>
      </p:cxnSp>
      <p:pic>
        <p:nvPicPr>
          <p:cNvPr id="8" name="그림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33189" y="3744143"/>
            <a:ext cx="2282576" cy="5287359"/>
          </a:xfrm>
          <a:prstGeom prst="rect">
            <a:avLst/>
          </a:prstGeom>
        </p:spPr>
      </p:pic>
    </p:spTree>
    <p:extLst>
      <p:ext uri="{BB962C8B-B14F-4D97-AF65-F5344CB8AC3E}">
        <p14:creationId xmlns:p14="http://schemas.microsoft.com/office/powerpoint/2010/main" val="5408102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직사각형 32"/>
          <p:cNvSpPr/>
          <p:nvPr/>
        </p:nvSpPr>
        <p:spPr>
          <a:xfrm>
            <a:off x="0" y="4896271"/>
            <a:ext cx="9721850" cy="1583904"/>
          </a:xfrm>
          <a:prstGeom prst="rect">
            <a:avLst/>
          </a:prstGeom>
          <a:solidFill>
            <a:srgbClr val="F2A6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직사각형 9"/>
          <p:cNvSpPr/>
          <p:nvPr/>
        </p:nvSpPr>
        <p:spPr>
          <a:xfrm>
            <a:off x="2592673" y="5225363"/>
            <a:ext cx="5400600" cy="646331"/>
          </a:xfrm>
          <a:prstGeom prst="rect">
            <a:avLst/>
          </a:prstGeom>
        </p:spPr>
        <p:txBody>
          <a:bodyPr wrap="square">
            <a:spAutoFit/>
          </a:bodyPr>
          <a:lstStyle/>
          <a:p>
            <a:pPr lvl="0">
              <a:lnSpc>
                <a:spcPct val="150000"/>
              </a:lnSpc>
            </a:pPr>
            <a:r>
              <a:rPr lang="en-US" altLang="ko-KR" sz="1200" b="1" dirty="0" smtClean="0">
                <a:solidFill>
                  <a:schemeClr val="bg1"/>
                </a:solidFill>
                <a:latin typeface="나눔고딕" panose="020D0604000000000000" pitchFamily="50" charset="-127"/>
                <a:ea typeface="나눔고딕" panose="020D0604000000000000" pitchFamily="50" charset="-127"/>
              </a:rPr>
              <a:t>•Effective acne treatment and </a:t>
            </a:r>
            <a:r>
              <a:rPr lang="en-US" altLang="ko-KR" sz="1200" b="1" dirty="0">
                <a:solidFill>
                  <a:schemeClr val="bg1"/>
                </a:solidFill>
                <a:latin typeface="나눔고딕" panose="020D0604000000000000" pitchFamily="50" charset="-127"/>
                <a:ea typeface="나눔고딕" panose="020D0604000000000000" pitchFamily="50" charset="-127"/>
              </a:rPr>
              <a:t>pole tightening (see clinical results) </a:t>
            </a:r>
            <a:endParaRPr lang="en-US" altLang="ko-KR" sz="1200" b="1" dirty="0" smtClean="0">
              <a:solidFill>
                <a:schemeClr val="bg1"/>
              </a:solidFill>
              <a:latin typeface="나눔고딕" panose="020D0604000000000000" pitchFamily="50" charset="-127"/>
              <a:ea typeface="나눔고딕" panose="020D0604000000000000" pitchFamily="50" charset="-127"/>
            </a:endParaRPr>
          </a:p>
          <a:p>
            <a:pPr lvl="0">
              <a:lnSpc>
                <a:spcPct val="150000"/>
              </a:lnSpc>
            </a:pPr>
            <a:r>
              <a:rPr lang="en-US" altLang="ko-KR" sz="1200" b="1" dirty="0">
                <a:solidFill>
                  <a:schemeClr val="bg1"/>
                </a:solidFill>
                <a:latin typeface="나눔고딕" panose="020D0604000000000000" pitchFamily="50" charset="-127"/>
                <a:ea typeface="나눔고딕" panose="020D0604000000000000" pitchFamily="50" charset="-127"/>
              </a:rPr>
              <a:t>•</a:t>
            </a:r>
            <a:r>
              <a:rPr lang="en-US" altLang="ko-KR" sz="1200" b="1" dirty="0" smtClean="0">
                <a:solidFill>
                  <a:schemeClr val="bg1"/>
                </a:solidFill>
                <a:latin typeface="나눔고딕" panose="020D0604000000000000" pitchFamily="50" charset="-127"/>
                <a:ea typeface="나눔고딕" panose="020D0604000000000000" pitchFamily="50" charset="-127"/>
              </a:rPr>
              <a:t>Stopping bacteria from spreading through sterilization effect</a:t>
            </a:r>
            <a:endParaRPr lang="ko-KR" altLang="en-US" sz="1200" b="1" dirty="0">
              <a:solidFill>
                <a:schemeClr val="bg1"/>
              </a:solidFill>
              <a:latin typeface="나눔고딕" panose="020D0604000000000000" pitchFamily="50" charset="-127"/>
              <a:ea typeface="나눔고딕" panose="020D0604000000000000" pitchFamily="50" charset="-127"/>
            </a:endParaRPr>
          </a:p>
        </p:txBody>
      </p:sp>
      <p:sp>
        <p:nvSpPr>
          <p:cNvPr id="21" name="직사각형 20"/>
          <p:cNvSpPr/>
          <p:nvPr/>
        </p:nvSpPr>
        <p:spPr>
          <a:xfrm>
            <a:off x="244780" y="5386947"/>
            <a:ext cx="1951849" cy="323165"/>
          </a:xfrm>
          <a:prstGeom prst="rect">
            <a:avLst/>
          </a:prstGeom>
        </p:spPr>
        <p:txBody>
          <a:bodyPr wrap="square">
            <a:spAutoFit/>
          </a:bodyPr>
          <a:lstStyle/>
          <a:p>
            <a:pPr algn="ctr"/>
            <a:r>
              <a:rPr lang="en-US" altLang="ko-KR" sz="1500" b="1" dirty="0" smtClean="0">
                <a:solidFill>
                  <a:schemeClr val="bg1"/>
                </a:solidFill>
                <a:latin typeface="나눔고딕" panose="020D0604000000000000" pitchFamily="50" charset="-127"/>
                <a:ea typeface="나눔고딕" panose="020D0604000000000000" pitchFamily="50" charset="-127"/>
              </a:rPr>
              <a:t>Expected Effect</a:t>
            </a:r>
            <a:endParaRPr lang="ko-KR" altLang="en-US" sz="1500" b="1" dirty="0">
              <a:solidFill>
                <a:schemeClr val="bg1"/>
              </a:solidFill>
              <a:latin typeface="나눔고딕" panose="020D0604000000000000" pitchFamily="50" charset="-127"/>
              <a:ea typeface="나눔고딕" panose="020D0604000000000000" pitchFamily="50" charset="-127"/>
            </a:endParaRPr>
          </a:p>
        </p:txBody>
      </p:sp>
      <p:sp>
        <p:nvSpPr>
          <p:cNvPr id="25" name="TextBox 24"/>
          <p:cNvSpPr txBox="1"/>
          <p:nvPr/>
        </p:nvSpPr>
        <p:spPr>
          <a:xfrm>
            <a:off x="485104" y="453260"/>
            <a:ext cx="3439717" cy="353943"/>
          </a:xfrm>
          <a:prstGeom prst="rect">
            <a:avLst/>
          </a:prstGeom>
          <a:noFill/>
        </p:spPr>
        <p:txBody>
          <a:bodyPr wrap="square" rtlCol="0">
            <a:spAutoFit/>
          </a:bodyPr>
          <a:lstStyle/>
          <a:p>
            <a:r>
              <a:rPr lang="en-US" altLang="ko-KR" sz="1700" dirty="0" smtClean="0">
                <a:solidFill>
                  <a:srgbClr val="F7CAC9"/>
                </a:solidFill>
                <a:latin typeface="나눔고딕 ExtraBold" panose="020D0904000000000000" pitchFamily="50" charset="-127"/>
                <a:ea typeface="나눔고딕 ExtraBold" panose="020D0904000000000000" pitchFamily="50" charset="-127"/>
              </a:rPr>
              <a:t>03</a:t>
            </a:r>
            <a:r>
              <a:rPr lang="en-US" altLang="ko-KR" sz="1700" dirty="0" smtClean="0">
                <a:solidFill>
                  <a:srgbClr val="F7CAC9"/>
                </a:solidFill>
                <a:latin typeface="나눔고딕 Light" panose="020D0904000000000000" pitchFamily="50" charset="-127"/>
                <a:ea typeface="나눔고딕 Light" panose="020D0904000000000000" pitchFamily="50" charset="-127"/>
              </a:rPr>
              <a:t>_</a:t>
            </a:r>
            <a:r>
              <a:rPr lang="ko-KR" altLang="en-US" sz="1700" dirty="0" smtClean="0">
                <a:solidFill>
                  <a:srgbClr val="F7CAC9"/>
                </a:solidFill>
                <a:latin typeface="나눔고딕 Light" panose="020D0904000000000000" pitchFamily="50" charset="-127"/>
                <a:ea typeface="나눔고딕 Light" panose="020D0904000000000000" pitchFamily="50" charset="-127"/>
              </a:rPr>
              <a:t> </a:t>
            </a:r>
            <a:r>
              <a:rPr lang="en-US" altLang="ko-KR" sz="1700" dirty="0">
                <a:solidFill>
                  <a:srgbClr val="F7CAC9"/>
                </a:solidFill>
                <a:latin typeface="나눔고딕 ExtraBold" panose="020D0904000000000000" pitchFamily="50" charset="-127"/>
                <a:ea typeface="나눔고딕 ExtraBold" panose="020D0904000000000000" pitchFamily="50" charset="-127"/>
              </a:rPr>
              <a:t>How to Plasma shower</a:t>
            </a:r>
            <a:endParaRPr lang="en-US" altLang="ko-KR" sz="1700" dirty="0" smtClean="0">
              <a:solidFill>
                <a:srgbClr val="F7CAC9"/>
              </a:solidFill>
              <a:latin typeface="나눔고딕 ExtraBold" panose="020D0904000000000000" pitchFamily="50" charset="-127"/>
              <a:ea typeface="나눔고딕 ExtraBold" panose="020D0904000000000000" pitchFamily="50" charset="-127"/>
            </a:endParaRPr>
          </a:p>
        </p:txBody>
      </p:sp>
      <p:sp>
        <p:nvSpPr>
          <p:cNvPr id="26" name="TextBox 25"/>
          <p:cNvSpPr txBox="1"/>
          <p:nvPr/>
        </p:nvSpPr>
        <p:spPr>
          <a:xfrm>
            <a:off x="468437" y="1420142"/>
            <a:ext cx="5688632" cy="307777"/>
          </a:xfrm>
          <a:prstGeom prst="rect">
            <a:avLst/>
          </a:prstGeom>
          <a:noFill/>
        </p:spPr>
        <p:txBody>
          <a:bodyPr wrap="square" rtlCol="0">
            <a:spAutoFit/>
          </a:bodyPr>
          <a:lstStyle/>
          <a:p>
            <a:r>
              <a:rPr lang="en-US" altLang="ko-KR" sz="1400" b="1" dirty="0">
                <a:solidFill>
                  <a:schemeClr val="tx1">
                    <a:lumMod val="75000"/>
                    <a:lumOff val="25000"/>
                  </a:schemeClr>
                </a:solidFill>
                <a:latin typeface="나눔고딕" panose="020D0604000000000000" pitchFamily="50" charset="-127"/>
                <a:ea typeface="나눔고딕" panose="020D0604000000000000" pitchFamily="50" charset="-127"/>
              </a:rPr>
              <a:t>•Acne, Inflammation and Virus Skin Disease</a:t>
            </a:r>
            <a:endParaRPr lang="en-US" altLang="ko-KR" sz="1050" dirty="0">
              <a:solidFill>
                <a:schemeClr val="tx1">
                  <a:lumMod val="75000"/>
                  <a:lumOff val="25000"/>
                </a:schemeClr>
              </a:solidFill>
              <a:latin typeface="나눔고딕" panose="020D0604000000000000" pitchFamily="50" charset="-127"/>
              <a:ea typeface="나눔고딕" panose="020D0604000000000000" pitchFamily="50" charset="-127"/>
            </a:endParaRPr>
          </a:p>
        </p:txBody>
      </p:sp>
      <p:cxnSp>
        <p:nvCxnSpPr>
          <p:cNvPr id="27" name="직선 연결선 26"/>
          <p:cNvCxnSpPr/>
          <p:nvPr/>
        </p:nvCxnSpPr>
        <p:spPr>
          <a:xfrm>
            <a:off x="2196629" y="5120246"/>
            <a:ext cx="0" cy="1006371"/>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40" name="직사각형 39"/>
          <p:cNvSpPr/>
          <p:nvPr/>
        </p:nvSpPr>
        <p:spPr>
          <a:xfrm>
            <a:off x="244780" y="3021192"/>
            <a:ext cx="1951849" cy="323165"/>
          </a:xfrm>
          <a:prstGeom prst="rect">
            <a:avLst/>
          </a:prstGeom>
        </p:spPr>
        <p:txBody>
          <a:bodyPr wrap="square">
            <a:spAutoFit/>
          </a:bodyPr>
          <a:lstStyle/>
          <a:p>
            <a:pPr algn="ctr"/>
            <a:r>
              <a:rPr lang="en-US" altLang="ko-KR" sz="1500" b="1" dirty="0">
                <a:solidFill>
                  <a:srgbClr val="F2A6A4"/>
                </a:solidFill>
                <a:latin typeface="나눔고딕" panose="020D0604000000000000" pitchFamily="50" charset="-127"/>
                <a:ea typeface="나눔고딕" panose="020D0604000000000000" pitchFamily="50" charset="-127"/>
              </a:rPr>
              <a:t>Directions</a:t>
            </a:r>
          </a:p>
        </p:txBody>
      </p:sp>
      <p:cxnSp>
        <p:nvCxnSpPr>
          <p:cNvPr id="41" name="직선 연결선 40"/>
          <p:cNvCxnSpPr/>
          <p:nvPr/>
        </p:nvCxnSpPr>
        <p:spPr>
          <a:xfrm>
            <a:off x="2196629" y="1962150"/>
            <a:ext cx="0" cy="2646089"/>
          </a:xfrm>
          <a:prstGeom prst="line">
            <a:avLst/>
          </a:prstGeom>
          <a:ln w="12700">
            <a:solidFill>
              <a:srgbClr val="F2A6A4"/>
            </a:solidFill>
            <a:prstDash val="dash"/>
          </a:ln>
        </p:spPr>
        <p:style>
          <a:lnRef idx="1">
            <a:schemeClr val="accent1"/>
          </a:lnRef>
          <a:fillRef idx="0">
            <a:schemeClr val="accent1"/>
          </a:fillRef>
          <a:effectRef idx="0">
            <a:schemeClr val="accent1"/>
          </a:effectRef>
          <a:fontRef idx="minor">
            <a:schemeClr val="tx1"/>
          </a:fontRef>
        </p:style>
      </p:cxnSp>
      <p:pic>
        <p:nvPicPr>
          <p:cNvPr id="48" name="그림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3382" y="2420383"/>
            <a:ext cx="1123947" cy="1323760"/>
          </a:xfrm>
          <a:prstGeom prst="rect">
            <a:avLst/>
          </a:prstGeom>
        </p:spPr>
      </p:pic>
      <p:sp>
        <p:nvSpPr>
          <p:cNvPr id="56" name="직사각형 55"/>
          <p:cNvSpPr/>
          <p:nvPr/>
        </p:nvSpPr>
        <p:spPr>
          <a:xfrm>
            <a:off x="4592700" y="2880047"/>
            <a:ext cx="362781" cy="268271"/>
          </a:xfrm>
          <a:prstGeom prst="rect">
            <a:avLst/>
          </a:prstGeom>
        </p:spPr>
        <p:txBody>
          <a:bodyPr wrap="square">
            <a:spAutoFit/>
          </a:bodyPr>
          <a:lstStyle/>
          <a:p>
            <a:pPr algn="ctr"/>
            <a:r>
              <a:rPr lang="en-US" altLang="ko-KR" sz="1100" b="1" dirty="0" smtClean="0">
                <a:solidFill>
                  <a:srgbClr val="F2A6A4"/>
                </a:solidFill>
                <a:latin typeface="나눔고딕" panose="020D0604000000000000" pitchFamily="50" charset="-127"/>
                <a:ea typeface="나눔고딕" panose="020D0604000000000000" pitchFamily="50" charset="-127"/>
              </a:rPr>
              <a:t>or</a:t>
            </a:r>
            <a:endParaRPr lang="en-US" altLang="ko-KR" sz="1100" b="1" dirty="0">
              <a:solidFill>
                <a:srgbClr val="F2A6A4"/>
              </a:solidFill>
              <a:latin typeface="나눔고딕" panose="020D0604000000000000" pitchFamily="50" charset="-127"/>
              <a:ea typeface="나눔고딕" panose="020D0604000000000000" pitchFamily="50" charset="-127"/>
            </a:endParaRPr>
          </a:p>
        </p:txBody>
      </p:sp>
      <p:sp>
        <p:nvSpPr>
          <p:cNvPr id="57" name="직사각형 56"/>
          <p:cNvSpPr/>
          <p:nvPr/>
        </p:nvSpPr>
        <p:spPr>
          <a:xfrm>
            <a:off x="4174886" y="3909645"/>
            <a:ext cx="1190095" cy="338554"/>
          </a:xfrm>
          <a:prstGeom prst="rect">
            <a:avLst/>
          </a:prstGeom>
        </p:spPr>
        <p:txBody>
          <a:bodyPr wrap="square">
            <a:spAutoFit/>
          </a:bodyPr>
          <a:lstStyle/>
          <a:p>
            <a:pPr algn="ctr"/>
            <a:r>
              <a:rPr lang="en-US" altLang="ko-KR" sz="800" dirty="0" smtClean="0">
                <a:latin typeface="나눔고딕" panose="020D0604000000000000" pitchFamily="50" charset="-127"/>
                <a:ea typeface="나눔고딕" panose="020D0604000000000000" pitchFamily="50" charset="-127"/>
              </a:rPr>
              <a:t>Select appropriate mode</a:t>
            </a:r>
            <a:endParaRPr lang="en-US" altLang="ko-KR" sz="800" dirty="0">
              <a:latin typeface="나눔고딕" panose="020D0604000000000000" pitchFamily="50" charset="-127"/>
              <a:ea typeface="나눔고딕" panose="020D0604000000000000" pitchFamily="50" charset="-127"/>
            </a:endParaRPr>
          </a:p>
        </p:txBody>
      </p:sp>
      <p:pic>
        <p:nvPicPr>
          <p:cNvPr id="58" name="그림 5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9863" y="2341279"/>
            <a:ext cx="1117326" cy="1323760"/>
          </a:xfrm>
          <a:prstGeom prst="rect">
            <a:avLst/>
          </a:prstGeom>
        </p:spPr>
      </p:pic>
      <p:pic>
        <p:nvPicPr>
          <p:cNvPr id="59" name="그림 5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85261" y="2303983"/>
            <a:ext cx="1008112" cy="1381852"/>
          </a:xfrm>
          <a:prstGeom prst="rect">
            <a:avLst/>
          </a:prstGeom>
        </p:spPr>
      </p:pic>
      <p:sp>
        <p:nvSpPr>
          <p:cNvPr id="60" name="직사각형 59"/>
          <p:cNvSpPr/>
          <p:nvPr/>
        </p:nvSpPr>
        <p:spPr>
          <a:xfrm>
            <a:off x="5975086" y="3837637"/>
            <a:ext cx="1190095" cy="584775"/>
          </a:xfrm>
          <a:prstGeom prst="rect">
            <a:avLst/>
          </a:prstGeom>
        </p:spPr>
        <p:txBody>
          <a:bodyPr wrap="square">
            <a:spAutoFit/>
          </a:bodyPr>
          <a:lstStyle/>
          <a:p>
            <a:pPr algn="ctr"/>
            <a:r>
              <a:rPr lang="en-US" altLang="ko-KR" sz="800" dirty="0">
                <a:latin typeface="나눔고딕" panose="020D0604000000000000" pitchFamily="50" charset="-127"/>
                <a:ea typeface="나눔고딕" panose="020D0604000000000000" pitchFamily="50" charset="-127"/>
              </a:rPr>
              <a:t>Apply on face by pressing the shot button 2-3 time on affected area</a:t>
            </a:r>
          </a:p>
        </p:txBody>
      </p:sp>
      <p:sp>
        <p:nvSpPr>
          <p:cNvPr id="61" name="직사각형 60"/>
          <p:cNvSpPr/>
          <p:nvPr/>
        </p:nvSpPr>
        <p:spPr>
          <a:xfrm>
            <a:off x="7847294" y="3816151"/>
            <a:ext cx="1190095" cy="707886"/>
          </a:xfrm>
          <a:prstGeom prst="rect">
            <a:avLst/>
          </a:prstGeom>
        </p:spPr>
        <p:txBody>
          <a:bodyPr wrap="square">
            <a:spAutoFit/>
          </a:bodyPr>
          <a:lstStyle/>
          <a:p>
            <a:pPr algn="ctr"/>
            <a:r>
              <a:rPr lang="en-US" altLang="ko-KR" sz="800" dirty="0">
                <a:latin typeface="나눔고딕" panose="020D0604000000000000" pitchFamily="50" charset="-127"/>
                <a:ea typeface="나눔고딕" panose="020D0604000000000000" pitchFamily="50" charset="-127"/>
              </a:rPr>
              <a:t>Increased effectiveness when used with appropriate solution and cream</a:t>
            </a:r>
          </a:p>
        </p:txBody>
      </p:sp>
      <p:sp>
        <p:nvSpPr>
          <p:cNvPr id="62" name="오른쪽 화살표 61"/>
          <p:cNvSpPr/>
          <p:nvPr/>
        </p:nvSpPr>
        <p:spPr>
          <a:xfrm>
            <a:off x="3757923" y="2919908"/>
            <a:ext cx="333796" cy="290285"/>
          </a:xfrm>
          <a:prstGeom prst="rightArrow">
            <a:avLst/>
          </a:prstGeom>
          <a:solidFill>
            <a:srgbClr val="F2A6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3" name="오른쪽 화살표 62"/>
          <p:cNvSpPr/>
          <p:nvPr/>
        </p:nvSpPr>
        <p:spPr>
          <a:xfrm>
            <a:off x="5463233" y="2952055"/>
            <a:ext cx="333796" cy="290285"/>
          </a:xfrm>
          <a:prstGeom prst="rightArrow">
            <a:avLst/>
          </a:prstGeom>
          <a:solidFill>
            <a:srgbClr val="F2A6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4" name="오른쪽 화살표 63"/>
          <p:cNvSpPr/>
          <p:nvPr/>
        </p:nvSpPr>
        <p:spPr>
          <a:xfrm>
            <a:off x="7479457" y="2952055"/>
            <a:ext cx="333796" cy="290285"/>
          </a:xfrm>
          <a:prstGeom prst="rightArrow">
            <a:avLst/>
          </a:prstGeom>
          <a:solidFill>
            <a:srgbClr val="F2A6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 name="그림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09459" y="2227123"/>
            <a:ext cx="1120948" cy="580916"/>
          </a:xfrm>
          <a:prstGeom prst="rect">
            <a:avLst/>
          </a:prstGeom>
        </p:spPr>
      </p:pic>
      <p:pic>
        <p:nvPicPr>
          <p:cNvPr id="3" name="그림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09459" y="3209065"/>
            <a:ext cx="1120948" cy="580916"/>
          </a:xfrm>
          <a:prstGeom prst="rect">
            <a:avLst/>
          </a:prstGeom>
        </p:spPr>
      </p:pic>
    </p:spTree>
    <p:extLst>
      <p:ext uri="{BB962C8B-B14F-4D97-AF65-F5344CB8AC3E}">
        <p14:creationId xmlns:p14="http://schemas.microsoft.com/office/powerpoint/2010/main" val="28813639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직사각형 32"/>
          <p:cNvSpPr/>
          <p:nvPr/>
        </p:nvSpPr>
        <p:spPr>
          <a:xfrm>
            <a:off x="0" y="4896271"/>
            <a:ext cx="9721850" cy="1583904"/>
          </a:xfrm>
          <a:prstGeom prst="rect">
            <a:avLst/>
          </a:prstGeom>
          <a:solidFill>
            <a:srgbClr val="F2A6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직사각형 9"/>
          <p:cNvSpPr/>
          <p:nvPr/>
        </p:nvSpPr>
        <p:spPr>
          <a:xfrm>
            <a:off x="2592673" y="5225363"/>
            <a:ext cx="5400600" cy="646331"/>
          </a:xfrm>
          <a:prstGeom prst="rect">
            <a:avLst/>
          </a:prstGeom>
        </p:spPr>
        <p:txBody>
          <a:bodyPr wrap="square">
            <a:spAutoFit/>
          </a:bodyPr>
          <a:lstStyle/>
          <a:p>
            <a:pPr lvl="0">
              <a:lnSpc>
                <a:spcPct val="150000"/>
              </a:lnSpc>
            </a:pPr>
            <a:r>
              <a:rPr lang="en-US" altLang="ko-KR" sz="1200" b="1" dirty="0" smtClean="0">
                <a:solidFill>
                  <a:schemeClr val="bg1"/>
                </a:solidFill>
                <a:latin typeface="나눔고딕" panose="020D0604000000000000" pitchFamily="50" charset="-127"/>
                <a:ea typeface="나눔고딕" panose="020D0604000000000000" pitchFamily="50" charset="-127"/>
              </a:rPr>
              <a:t>•Has </a:t>
            </a:r>
            <a:r>
              <a:rPr lang="en-US" altLang="ko-KR" sz="1200" b="1" dirty="0">
                <a:solidFill>
                  <a:schemeClr val="bg1"/>
                </a:solidFill>
                <a:latin typeface="나눔고딕" panose="020D0604000000000000" pitchFamily="50" charset="-127"/>
                <a:ea typeface="나눔고딕" panose="020D0604000000000000" pitchFamily="50" charset="-127"/>
              </a:rPr>
              <a:t>effect on improving crow’s feet, wrinkles and smile </a:t>
            </a:r>
            <a:r>
              <a:rPr lang="en-US" altLang="ko-KR" sz="1200" b="1" dirty="0" smtClean="0">
                <a:solidFill>
                  <a:schemeClr val="bg1"/>
                </a:solidFill>
                <a:latin typeface="나눔고딕" panose="020D0604000000000000" pitchFamily="50" charset="-127"/>
                <a:ea typeface="나눔고딕" panose="020D0604000000000000" pitchFamily="50" charset="-127"/>
              </a:rPr>
              <a:t>line</a:t>
            </a:r>
          </a:p>
          <a:p>
            <a:pPr lvl="0">
              <a:lnSpc>
                <a:spcPct val="150000"/>
              </a:lnSpc>
            </a:pPr>
            <a:r>
              <a:rPr lang="en-US" altLang="ko-KR" sz="1200" b="1" dirty="0" smtClean="0">
                <a:solidFill>
                  <a:schemeClr val="bg1"/>
                </a:solidFill>
                <a:latin typeface="나눔고딕" panose="020D0604000000000000" pitchFamily="50" charset="-127"/>
                <a:ea typeface="나눔고딕" panose="020D0604000000000000" pitchFamily="50" charset="-127"/>
              </a:rPr>
              <a:t>•</a:t>
            </a:r>
            <a:r>
              <a:rPr lang="en-US" altLang="ko-KR" sz="1200" b="1" dirty="0">
                <a:solidFill>
                  <a:schemeClr val="bg1"/>
                </a:solidFill>
                <a:latin typeface="나눔고딕" panose="020D0604000000000000" pitchFamily="50" charset="-127"/>
                <a:ea typeface="나눔고딕" panose="020D0604000000000000" pitchFamily="50" charset="-127"/>
              </a:rPr>
              <a:t>Reconstructing collagen and elastin fiber</a:t>
            </a:r>
            <a:endParaRPr lang="ko-KR" altLang="en-US" sz="1200" b="1" dirty="0">
              <a:solidFill>
                <a:schemeClr val="bg1"/>
              </a:solidFill>
              <a:latin typeface="나눔고딕" panose="020D0604000000000000" pitchFamily="50" charset="-127"/>
              <a:ea typeface="나눔고딕" panose="020D0604000000000000" pitchFamily="50" charset="-127"/>
            </a:endParaRPr>
          </a:p>
        </p:txBody>
      </p:sp>
      <p:sp>
        <p:nvSpPr>
          <p:cNvPr id="21" name="직사각형 20"/>
          <p:cNvSpPr/>
          <p:nvPr/>
        </p:nvSpPr>
        <p:spPr>
          <a:xfrm>
            <a:off x="244780" y="5386947"/>
            <a:ext cx="1951849" cy="323165"/>
          </a:xfrm>
          <a:prstGeom prst="rect">
            <a:avLst/>
          </a:prstGeom>
        </p:spPr>
        <p:txBody>
          <a:bodyPr wrap="square">
            <a:spAutoFit/>
          </a:bodyPr>
          <a:lstStyle/>
          <a:p>
            <a:pPr algn="ctr"/>
            <a:r>
              <a:rPr lang="en-US" altLang="ko-KR" sz="1500" b="1" dirty="0" smtClean="0">
                <a:solidFill>
                  <a:schemeClr val="bg1"/>
                </a:solidFill>
                <a:latin typeface="나눔고딕" panose="020D0604000000000000" pitchFamily="50" charset="-127"/>
                <a:ea typeface="나눔고딕" panose="020D0604000000000000" pitchFamily="50" charset="-127"/>
              </a:rPr>
              <a:t>Expected Effect</a:t>
            </a:r>
            <a:endParaRPr lang="ko-KR" altLang="en-US" sz="1500" b="1" dirty="0">
              <a:solidFill>
                <a:schemeClr val="bg1"/>
              </a:solidFill>
              <a:latin typeface="나눔고딕" panose="020D0604000000000000" pitchFamily="50" charset="-127"/>
              <a:ea typeface="나눔고딕" panose="020D0604000000000000" pitchFamily="50" charset="-127"/>
            </a:endParaRPr>
          </a:p>
        </p:txBody>
      </p:sp>
      <p:sp>
        <p:nvSpPr>
          <p:cNvPr id="25" name="TextBox 24"/>
          <p:cNvSpPr txBox="1"/>
          <p:nvPr/>
        </p:nvSpPr>
        <p:spPr>
          <a:xfrm>
            <a:off x="485104" y="453260"/>
            <a:ext cx="3439717" cy="353943"/>
          </a:xfrm>
          <a:prstGeom prst="rect">
            <a:avLst/>
          </a:prstGeom>
          <a:noFill/>
        </p:spPr>
        <p:txBody>
          <a:bodyPr wrap="square" rtlCol="0">
            <a:spAutoFit/>
          </a:bodyPr>
          <a:lstStyle/>
          <a:p>
            <a:r>
              <a:rPr lang="en-US" altLang="ko-KR" sz="1700" dirty="0" smtClean="0">
                <a:solidFill>
                  <a:srgbClr val="F7CAC9"/>
                </a:solidFill>
                <a:latin typeface="나눔고딕 ExtraBold" panose="020D0904000000000000" pitchFamily="50" charset="-127"/>
                <a:ea typeface="나눔고딕 ExtraBold" panose="020D0904000000000000" pitchFamily="50" charset="-127"/>
              </a:rPr>
              <a:t>03</a:t>
            </a:r>
            <a:r>
              <a:rPr lang="en-US" altLang="ko-KR" sz="1700" dirty="0" smtClean="0">
                <a:solidFill>
                  <a:srgbClr val="F7CAC9"/>
                </a:solidFill>
                <a:latin typeface="나눔고딕 Light" panose="020D0904000000000000" pitchFamily="50" charset="-127"/>
                <a:ea typeface="나눔고딕 Light" panose="020D0904000000000000" pitchFamily="50" charset="-127"/>
              </a:rPr>
              <a:t>_</a:t>
            </a:r>
            <a:r>
              <a:rPr lang="ko-KR" altLang="en-US" sz="1700" dirty="0" smtClean="0">
                <a:solidFill>
                  <a:srgbClr val="F7CAC9"/>
                </a:solidFill>
                <a:latin typeface="나눔고딕 Light" panose="020D0904000000000000" pitchFamily="50" charset="-127"/>
                <a:ea typeface="나눔고딕 Light" panose="020D0904000000000000" pitchFamily="50" charset="-127"/>
              </a:rPr>
              <a:t> </a:t>
            </a:r>
            <a:r>
              <a:rPr lang="en-US" altLang="ko-KR" sz="1700" dirty="0">
                <a:solidFill>
                  <a:srgbClr val="F7CAC9"/>
                </a:solidFill>
                <a:latin typeface="나눔고딕 ExtraBold" panose="020D0904000000000000" pitchFamily="50" charset="-127"/>
                <a:ea typeface="나눔고딕 ExtraBold" panose="020D0904000000000000" pitchFamily="50" charset="-127"/>
              </a:rPr>
              <a:t>How to Plasma shower</a:t>
            </a:r>
            <a:endParaRPr lang="en-US" altLang="ko-KR" sz="1700" dirty="0" smtClean="0">
              <a:solidFill>
                <a:srgbClr val="F7CAC9"/>
              </a:solidFill>
              <a:latin typeface="나눔고딕 ExtraBold" panose="020D0904000000000000" pitchFamily="50" charset="-127"/>
              <a:ea typeface="나눔고딕 ExtraBold" panose="020D0904000000000000" pitchFamily="50" charset="-127"/>
            </a:endParaRPr>
          </a:p>
        </p:txBody>
      </p:sp>
      <p:sp>
        <p:nvSpPr>
          <p:cNvPr id="26" name="TextBox 25"/>
          <p:cNvSpPr txBox="1"/>
          <p:nvPr/>
        </p:nvSpPr>
        <p:spPr>
          <a:xfrm>
            <a:off x="468437" y="1420142"/>
            <a:ext cx="8928992" cy="307777"/>
          </a:xfrm>
          <a:prstGeom prst="rect">
            <a:avLst/>
          </a:prstGeom>
          <a:noFill/>
        </p:spPr>
        <p:txBody>
          <a:bodyPr wrap="square" rtlCol="0">
            <a:spAutoFit/>
          </a:bodyPr>
          <a:lstStyle/>
          <a:p>
            <a:r>
              <a:rPr lang="en-US" altLang="ko-KR" sz="1400" b="1" dirty="0">
                <a:solidFill>
                  <a:schemeClr val="tx1">
                    <a:lumMod val="75000"/>
                    <a:lumOff val="25000"/>
                  </a:schemeClr>
                </a:solidFill>
                <a:latin typeface="나눔고딕" panose="020D0604000000000000" pitchFamily="50" charset="-127"/>
                <a:ea typeface="나눔고딕" panose="020D0604000000000000" pitchFamily="50" charset="-127"/>
              </a:rPr>
              <a:t>•Wrinkles, Skin Tightening, Pole Tightening, Scar Treatment, Skin Whitening</a:t>
            </a:r>
            <a:endParaRPr lang="en-US" altLang="ko-KR" sz="1050" dirty="0">
              <a:solidFill>
                <a:schemeClr val="tx1">
                  <a:lumMod val="75000"/>
                  <a:lumOff val="25000"/>
                </a:schemeClr>
              </a:solidFill>
              <a:latin typeface="나눔고딕" panose="020D0604000000000000" pitchFamily="50" charset="-127"/>
              <a:ea typeface="나눔고딕" panose="020D0604000000000000" pitchFamily="50" charset="-127"/>
            </a:endParaRPr>
          </a:p>
        </p:txBody>
      </p:sp>
      <p:cxnSp>
        <p:nvCxnSpPr>
          <p:cNvPr id="27" name="직선 연결선 26"/>
          <p:cNvCxnSpPr/>
          <p:nvPr/>
        </p:nvCxnSpPr>
        <p:spPr>
          <a:xfrm>
            <a:off x="2196629" y="5120246"/>
            <a:ext cx="0" cy="1006371"/>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40" name="직사각형 39"/>
          <p:cNvSpPr/>
          <p:nvPr/>
        </p:nvSpPr>
        <p:spPr>
          <a:xfrm>
            <a:off x="244780" y="3021192"/>
            <a:ext cx="1951849" cy="323165"/>
          </a:xfrm>
          <a:prstGeom prst="rect">
            <a:avLst/>
          </a:prstGeom>
        </p:spPr>
        <p:txBody>
          <a:bodyPr wrap="square">
            <a:spAutoFit/>
          </a:bodyPr>
          <a:lstStyle/>
          <a:p>
            <a:pPr algn="ctr"/>
            <a:r>
              <a:rPr lang="en-US" altLang="ko-KR" sz="1500" b="1" dirty="0">
                <a:solidFill>
                  <a:srgbClr val="F2A6A4"/>
                </a:solidFill>
                <a:latin typeface="나눔고딕" panose="020D0604000000000000" pitchFamily="50" charset="-127"/>
                <a:ea typeface="나눔고딕" panose="020D0604000000000000" pitchFamily="50" charset="-127"/>
              </a:rPr>
              <a:t>Directions</a:t>
            </a:r>
          </a:p>
        </p:txBody>
      </p:sp>
      <p:cxnSp>
        <p:nvCxnSpPr>
          <p:cNvPr id="41" name="직선 연결선 40"/>
          <p:cNvCxnSpPr/>
          <p:nvPr/>
        </p:nvCxnSpPr>
        <p:spPr>
          <a:xfrm>
            <a:off x="2196629" y="1962150"/>
            <a:ext cx="0" cy="2646089"/>
          </a:xfrm>
          <a:prstGeom prst="line">
            <a:avLst/>
          </a:prstGeom>
          <a:ln w="12700">
            <a:solidFill>
              <a:srgbClr val="F2A6A4"/>
            </a:solidFill>
            <a:prstDash val="dash"/>
          </a:ln>
        </p:spPr>
        <p:style>
          <a:lnRef idx="1">
            <a:schemeClr val="accent1"/>
          </a:lnRef>
          <a:fillRef idx="0">
            <a:schemeClr val="accent1"/>
          </a:fillRef>
          <a:effectRef idx="0">
            <a:schemeClr val="accent1"/>
          </a:effectRef>
          <a:fontRef idx="minor">
            <a:schemeClr val="tx1"/>
          </a:fontRef>
        </p:style>
      </p:cxnSp>
      <p:pic>
        <p:nvPicPr>
          <p:cNvPr id="48" name="그림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3382" y="2420383"/>
            <a:ext cx="1123947" cy="1323760"/>
          </a:xfrm>
          <a:prstGeom prst="rect">
            <a:avLst/>
          </a:prstGeom>
        </p:spPr>
      </p:pic>
      <p:sp>
        <p:nvSpPr>
          <p:cNvPr id="56" name="직사각형 55"/>
          <p:cNvSpPr/>
          <p:nvPr/>
        </p:nvSpPr>
        <p:spPr>
          <a:xfrm>
            <a:off x="4932933" y="2932781"/>
            <a:ext cx="362781" cy="268271"/>
          </a:xfrm>
          <a:prstGeom prst="rect">
            <a:avLst/>
          </a:prstGeom>
        </p:spPr>
        <p:txBody>
          <a:bodyPr wrap="square">
            <a:spAutoFit/>
          </a:bodyPr>
          <a:lstStyle/>
          <a:p>
            <a:pPr algn="ctr"/>
            <a:r>
              <a:rPr lang="en-US" altLang="ko-KR" sz="1100" b="1" dirty="0" smtClean="0">
                <a:solidFill>
                  <a:srgbClr val="F2A6A4"/>
                </a:solidFill>
                <a:latin typeface="나눔고딕" panose="020D0604000000000000" pitchFamily="50" charset="-127"/>
                <a:ea typeface="나눔고딕" panose="020D0604000000000000" pitchFamily="50" charset="-127"/>
              </a:rPr>
              <a:t>or</a:t>
            </a:r>
            <a:endParaRPr lang="en-US" altLang="ko-KR" sz="1100" b="1" dirty="0">
              <a:solidFill>
                <a:srgbClr val="F2A6A4"/>
              </a:solidFill>
              <a:latin typeface="나눔고딕" panose="020D0604000000000000" pitchFamily="50" charset="-127"/>
              <a:ea typeface="나눔고딕" panose="020D0604000000000000" pitchFamily="50" charset="-127"/>
            </a:endParaRPr>
          </a:p>
        </p:txBody>
      </p:sp>
      <p:sp>
        <p:nvSpPr>
          <p:cNvPr id="57" name="직사각형 56"/>
          <p:cNvSpPr/>
          <p:nvPr/>
        </p:nvSpPr>
        <p:spPr>
          <a:xfrm>
            <a:off x="4356869" y="4053661"/>
            <a:ext cx="1550135" cy="338554"/>
          </a:xfrm>
          <a:prstGeom prst="rect">
            <a:avLst/>
          </a:prstGeom>
        </p:spPr>
        <p:txBody>
          <a:bodyPr wrap="square">
            <a:spAutoFit/>
          </a:bodyPr>
          <a:lstStyle/>
          <a:p>
            <a:pPr algn="ctr"/>
            <a:r>
              <a:rPr lang="en-US" altLang="ko-KR" sz="800" dirty="0">
                <a:latin typeface="나눔고딕" panose="020D0604000000000000" pitchFamily="50" charset="-127"/>
                <a:ea typeface="나눔고딕" panose="020D0604000000000000" pitchFamily="50" charset="-127"/>
              </a:rPr>
              <a:t>Select the mode appropriate or use the </a:t>
            </a:r>
            <a:r>
              <a:rPr lang="en-US" altLang="ko-KR" sz="800" dirty="0" smtClean="0">
                <a:latin typeface="나눔고딕" panose="020D0604000000000000" pitchFamily="50" charset="-127"/>
                <a:ea typeface="나눔고딕" panose="020D0604000000000000" pitchFamily="50" charset="-127"/>
              </a:rPr>
              <a:t>Calming </a:t>
            </a:r>
            <a:r>
              <a:rPr lang="en-US" altLang="ko-KR" sz="800" dirty="0">
                <a:latin typeface="나눔고딕" panose="020D0604000000000000" pitchFamily="50" charset="-127"/>
                <a:ea typeface="나눔고딕" panose="020D0604000000000000" pitchFamily="50" charset="-127"/>
              </a:rPr>
              <a:t>mode</a:t>
            </a:r>
          </a:p>
        </p:txBody>
      </p:sp>
      <p:pic>
        <p:nvPicPr>
          <p:cNvPr id="58" name="그림 5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5927" y="2341279"/>
            <a:ext cx="1117326" cy="1323760"/>
          </a:xfrm>
          <a:prstGeom prst="rect">
            <a:avLst/>
          </a:prstGeom>
        </p:spPr>
      </p:pic>
      <p:pic>
        <p:nvPicPr>
          <p:cNvPr id="59" name="그림 5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45301" y="2303983"/>
            <a:ext cx="1008112" cy="1381852"/>
          </a:xfrm>
          <a:prstGeom prst="rect">
            <a:avLst/>
          </a:prstGeom>
        </p:spPr>
      </p:pic>
      <p:sp>
        <p:nvSpPr>
          <p:cNvPr id="60" name="직사각형 59"/>
          <p:cNvSpPr/>
          <p:nvPr/>
        </p:nvSpPr>
        <p:spPr>
          <a:xfrm>
            <a:off x="6479903" y="3837637"/>
            <a:ext cx="1190095" cy="584775"/>
          </a:xfrm>
          <a:prstGeom prst="rect">
            <a:avLst/>
          </a:prstGeom>
        </p:spPr>
        <p:txBody>
          <a:bodyPr wrap="square">
            <a:spAutoFit/>
          </a:bodyPr>
          <a:lstStyle/>
          <a:p>
            <a:pPr algn="ctr"/>
            <a:r>
              <a:rPr lang="en-US" altLang="ko-KR" sz="800" dirty="0">
                <a:latin typeface="나눔고딕" panose="020D0604000000000000" pitchFamily="50" charset="-127"/>
                <a:ea typeface="나눔고딕" panose="020D0604000000000000" pitchFamily="50" charset="-127"/>
              </a:rPr>
              <a:t>Apply on face by pressing the shot button 2-3 time on affected area</a:t>
            </a:r>
          </a:p>
        </p:txBody>
      </p:sp>
      <p:sp>
        <p:nvSpPr>
          <p:cNvPr id="61" name="직사각형 60"/>
          <p:cNvSpPr/>
          <p:nvPr/>
        </p:nvSpPr>
        <p:spPr>
          <a:xfrm>
            <a:off x="8207334" y="3816151"/>
            <a:ext cx="1190095" cy="707886"/>
          </a:xfrm>
          <a:prstGeom prst="rect">
            <a:avLst/>
          </a:prstGeom>
        </p:spPr>
        <p:txBody>
          <a:bodyPr wrap="square">
            <a:spAutoFit/>
          </a:bodyPr>
          <a:lstStyle/>
          <a:p>
            <a:pPr algn="ctr"/>
            <a:r>
              <a:rPr lang="en-US" altLang="ko-KR" sz="800" dirty="0">
                <a:latin typeface="나눔고딕" panose="020D0604000000000000" pitchFamily="50" charset="-127"/>
                <a:ea typeface="나눔고딕" panose="020D0604000000000000" pitchFamily="50" charset="-127"/>
              </a:rPr>
              <a:t>Increased effectiveness when used with appropriate solution and cream</a:t>
            </a:r>
          </a:p>
        </p:txBody>
      </p:sp>
      <p:sp>
        <p:nvSpPr>
          <p:cNvPr id="62" name="오른쪽 화살표 61"/>
          <p:cNvSpPr/>
          <p:nvPr/>
        </p:nvSpPr>
        <p:spPr>
          <a:xfrm>
            <a:off x="3757923" y="2919908"/>
            <a:ext cx="333796" cy="290285"/>
          </a:xfrm>
          <a:prstGeom prst="rightArrow">
            <a:avLst/>
          </a:prstGeom>
          <a:solidFill>
            <a:srgbClr val="F2A6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3" name="오른쪽 화살표 62"/>
          <p:cNvSpPr/>
          <p:nvPr/>
        </p:nvSpPr>
        <p:spPr>
          <a:xfrm>
            <a:off x="6157069" y="2952055"/>
            <a:ext cx="333796" cy="290285"/>
          </a:xfrm>
          <a:prstGeom prst="rightArrow">
            <a:avLst/>
          </a:prstGeom>
          <a:solidFill>
            <a:srgbClr val="F2A6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4" name="오른쪽 화살표 63"/>
          <p:cNvSpPr/>
          <p:nvPr/>
        </p:nvSpPr>
        <p:spPr>
          <a:xfrm>
            <a:off x="7839497" y="2952055"/>
            <a:ext cx="333796" cy="290285"/>
          </a:xfrm>
          <a:prstGeom prst="rightArrow">
            <a:avLst/>
          </a:prstGeom>
          <a:solidFill>
            <a:srgbClr val="F2A6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4" name="그림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67147" y="2396696"/>
            <a:ext cx="932684" cy="483351"/>
          </a:xfrm>
          <a:prstGeom prst="rect">
            <a:avLst/>
          </a:prstGeom>
        </p:spPr>
      </p:pic>
      <p:pic>
        <p:nvPicPr>
          <p:cNvPr id="28" name="그림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24385" y="2396696"/>
            <a:ext cx="932684" cy="483351"/>
          </a:xfrm>
          <a:prstGeom prst="rect">
            <a:avLst/>
          </a:prstGeom>
        </p:spPr>
      </p:pic>
      <p:sp>
        <p:nvSpPr>
          <p:cNvPr id="23" name="오른쪽 화살표 22"/>
          <p:cNvSpPr/>
          <p:nvPr/>
        </p:nvSpPr>
        <p:spPr>
          <a:xfrm>
            <a:off x="5080369" y="2596086"/>
            <a:ext cx="166898" cy="145143"/>
          </a:xfrm>
          <a:prstGeom prst="rightArrow">
            <a:avLst/>
          </a:prstGeom>
          <a:solidFill>
            <a:srgbClr val="F2A6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 name="그림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99049" y="3287506"/>
            <a:ext cx="1297980" cy="672661"/>
          </a:xfrm>
          <a:prstGeom prst="rect">
            <a:avLst/>
          </a:prstGeom>
        </p:spPr>
      </p:pic>
    </p:spTree>
    <p:extLst>
      <p:ext uri="{BB962C8B-B14F-4D97-AF65-F5344CB8AC3E}">
        <p14:creationId xmlns:p14="http://schemas.microsoft.com/office/powerpoint/2010/main" val="6005573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직사각형 32"/>
          <p:cNvSpPr/>
          <p:nvPr/>
        </p:nvSpPr>
        <p:spPr>
          <a:xfrm>
            <a:off x="0" y="4896271"/>
            <a:ext cx="9721850" cy="1583904"/>
          </a:xfrm>
          <a:prstGeom prst="rect">
            <a:avLst/>
          </a:prstGeom>
          <a:solidFill>
            <a:srgbClr val="F2A6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직사각형 9"/>
          <p:cNvSpPr/>
          <p:nvPr/>
        </p:nvSpPr>
        <p:spPr>
          <a:xfrm>
            <a:off x="2592673" y="5125069"/>
            <a:ext cx="6300700" cy="923330"/>
          </a:xfrm>
          <a:prstGeom prst="rect">
            <a:avLst/>
          </a:prstGeom>
        </p:spPr>
        <p:txBody>
          <a:bodyPr wrap="square">
            <a:spAutoFit/>
          </a:bodyPr>
          <a:lstStyle/>
          <a:p>
            <a:pPr lvl="0">
              <a:lnSpc>
                <a:spcPct val="150000"/>
              </a:lnSpc>
            </a:pPr>
            <a:r>
              <a:rPr lang="en-US" altLang="ko-KR" sz="1200" b="1" dirty="0" smtClean="0">
                <a:solidFill>
                  <a:schemeClr val="bg1"/>
                </a:solidFill>
                <a:latin typeface="나눔고딕" panose="020D0604000000000000" pitchFamily="50" charset="-127"/>
                <a:ea typeface="나눔고딕" panose="020D0604000000000000" pitchFamily="50" charset="-127"/>
              </a:rPr>
              <a:t>•Cosmetic </a:t>
            </a:r>
            <a:r>
              <a:rPr lang="en-US" altLang="ko-KR" sz="1200" b="1" dirty="0">
                <a:solidFill>
                  <a:schemeClr val="bg1"/>
                </a:solidFill>
                <a:latin typeface="나눔고딕" panose="020D0604000000000000" pitchFamily="50" charset="-127"/>
                <a:ea typeface="나눔고딕" panose="020D0604000000000000" pitchFamily="50" charset="-127"/>
              </a:rPr>
              <a:t>absorption rate is increased by more than 60 times compared </a:t>
            </a:r>
            <a:r>
              <a:rPr lang="en-US" altLang="ko-KR" sz="1200" b="1" dirty="0" smtClean="0">
                <a:solidFill>
                  <a:schemeClr val="bg1"/>
                </a:solidFill>
                <a:latin typeface="나눔고딕" panose="020D0604000000000000" pitchFamily="50" charset="-127"/>
                <a:ea typeface="나눔고딕" panose="020D0604000000000000" pitchFamily="50" charset="-127"/>
              </a:rPr>
              <a:t>to</a:t>
            </a:r>
          </a:p>
          <a:p>
            <a:pPr lvl="0">
              <a:lnSpc>
                <a:spcPct val="150000"/>
              </a:lnSpc>
            </a:pPr>
            <a:r>
              <a:rPr lang="en-US" altLang="ko-KR" sz="1200" b="1" dirty="0">
                <a:solidFill>
                  <a:schemeClr val="bg1"/>
                </a:solidFill>
                <a:latin typeface="나눔고딕" panose="020D0604000000000000" pitchFamily="50" charset="-127"/>
                <a:ea typeface="나눔고딕" panose="020D0604000000000000" pitchFamily="50" charset="-127"/>
              </a:rPr>
              <a:t> </a:t>
            </a:r>
            <a:r>
              <a:rPr lang="en-US" altLang="ko-KR" sz="1200" b="1" dirty="0" smtClean="0">
                <a:solidFill>
                  <a:schemeClr val="bg1"/>
                </a:solidFill>
                <a:latin typeface="나눔고딕" panose="020D0604000000000000" pitchFamily="50" charset="-127"/>
                <a:ea typeface="나눔고딕" panose="020D0604000000000000" pitchFamily="50" charset="-127"/>
              </a:rPr>
              <a:t>    plasma </a:t>
            </a:r>
            <a:r>
              <a:rPr lang="en-US" altLang="ko-KR" sz="1200" b="1" dirty="0">
                <a:solidFill>
                  <a:schemeClr val="bg1"/>
                </a:solidFill>
                <a:latin typeface="나눔고딕" panose="020D0604000000000000" pitchFamily="50" charset="-127"/>
                <a:ea typeface="나눔고딕" panose="020D0604000000000000" pitchFamily="50" charset="-127"/>
              </a:rPr>
              <a:t>shower </a:t>
            </a:r>
            <a:r>
              <a:rPr lang="en-US" altLang="ko-KR" sz="1200" b="1" dirty="0" smtClean="0">
                <a:solidFill>
                  <a:schemeClr val="bg1"/>
                </a:solidFill>
                <a:latin typeface="나눔고딕" panose="020D0604000000000000" pitchFamily="50" charset="-127"/>
                <a:ea typeface="나눔고딕" panose="020D0604000000000000" pitchFamily="50" charset="-127"/>
              </a:rPr>
              <a:t>untreated </a:t>
            </a:r>
            <a:r>
              <a:rPr lang="en-US" altLang="ko-KR" sz="900" dirty="0" smtClean="0">
                <a:solidFill>
                  <a:schemeClr val="bg1"/>
                </a:solidFill>
                <a:latin typeface="나눔고딕" panose="020D0604000000000000" pitchFamily="50" charset="-127"/>
                <a:ea typeface="나눔고딕" panose="020D0604000000000000" pitchFamily="50" charset="-127"/>
              </a:rPr>
              <a:t>(e.g</a:t>
            </a:r>
            <a:r>
              <a:rPr lang="en-US" altLang="ko-KR" sz="900" dirty="0">
                <a:solidFill>
                  <a:schemeClr val="bg1"/>
                </a:solidFill>
                <a:latin typeface="나눔고딕" panose="020D0604000000000000" pitchFamily="50" charset="-127"/>
                <a:ea typeface="나눔고딕" panose="020D0604000000000000" pitchFamily="50" charset="-127"/>
              </a:rPr>
              <a:t>. Absorb hyaluronic acid molecules that are comparatively bigger in size) </a:t>
            </a:r>
            <a:endParaRPr lang="en-US" altLang="ko-KR" sz="900" dirty="0" smtClean="0">
              <a:solidFill>
                <a:schemeClr val="bg1"/>
              </a:solidFill>
              <a:latin typeface="나눔고딕" panose="020D0604000000000000" pitchFamily="50" charset="-127"/>
              <a:ea typeface="나눔고딕" panose="020D0604000000000000" pitchFamily="50" charset="-127"/>
            </a:endParaRPr>
          </a:p>
          <a:p>
            <a:pPr lvl="0">
              <a:lnSpc>
                <a:spcPct val="150000"/>
              </a:lnSpc>
            </a:pPr>
            <a:r>
              <a:rPr lang="en-US" altLang="ko-KR" sz="1200" b="1" dirty="0">
                <a:solidFill>
                  <a:schemeClr val="bg1"/>
                </a:solidFill>
                <a:latin typeface="나눔고딕" panose="020D0604000000000000" pitchFamily="50" charset="-127"/>
                <a:ea typeface="나눔고딕" panose="020D0604000000000000" pitchFamily="50" charset="-127"/>
              </a:rPr>
              <a:t>•Other effects include such as improving skin elasticity and skin whitening</a:t>
            </a:r>
            <a:endParaRPr lang="ko-KR" altLang="en-US" sz="1200" b="1" dirty="0">
              <a:solidFill>
                <a:schemeClr val="bg1"/>
              </a:solidFill>
              <a:latin typeface="나눔고딕" panose="020D0604000000000000" pitchFamily="50" charset="-127"/>
              <a:ea typeface="나눔고딕" panose="020D0604000000000000" pitchFamily="50" charset="-127"/>
            </a:endParaRPr>
          </a:p>
        </p:txBody>
      </p:sp>
      <p:sp>
        <p:nvSpPr>
          <p:cNvPr id="21" name="직사각형 20"/>
          <p:cNvSpPr/>
          <p:nvPr/>
        </p:nvSpPr>
        <p:spPr>
          <a:xfrm>
            <a:off x="244780" y="5386947"/>
            <a:ext cx="1951849" cy="323165"/>
          </a:xfrm>
          <a:prstGeom prst="rect">
            <a:avLst/>
          </a:prstGeom>
        </p:spPr>
        <p:txBody>
          <a:bodyPr wrap="square">
            <a:spAutoFit/>
          </a:bodyPr>
          <a:lstStyle/>
          <a:p>
            <a:pPr algn="ctr"/>
            <a:r>
              <a:rPr lang="en-US" altLang="ko-KR" sz="1500" b="1" dirty="0" smtClean="0">
                <a:solidFill>
                  <a:schemeClr val="bg1"/>
                </a:solidFill>
                <a:latin typeface="나눔고딕" panose="020D0604000000000000" pitchFamily="50" charset="-127"/>
                <a:ea typeface="나눔고딕" panose="020D0604000000000000" pitchFamily="50" charset="-127"/>
              </a:rPr>
              <a:t>Expected Effect</a:t>
            </a:r>
            <a:endParaRPr lang="ko-KR" altLang="en-US" sz="1500" b="1" dirty="0">
              <a:solidFill>
                <a:schemeClr val="bg1"/>
              </a:solidFill>
              <a:latin typeface="나눔고딕" panose="020D0604000000000000" pitchFamily="50" charset="-127"/>
              <a:ea typeface="나눔고딕" panose="020D0604000000000000" pitchFamily="50" charset="-127"/>
            </a:endParaRPr>
          </a:p>
        </p:txBody>
      </p:sp>
      <p:sp>
        <p:nvSpPr>
          <p:cNvPr id="25" name="TextBox 24"/>
          <p:cNvSpPr txBox="1"/>
          <p:nvPr/>
        </p:nvSpPr>
        <p:spPr>
          <a:xfrm>
            <a:off x="485104" y="453260"/>
            <a:ext cx="3439717" cy="353943"/>
          </a:xfrm>
          <a:prstGeom prst="rect">
            <a:avLst/>
          </a:prstGeom>
          <a:noFill/>
        </p:spPr>
        <p:txBody>
          <a:bodyPr wrap="square" rtlCol="0">
            <a:spAutoFit/>
          </a:bodyPr>
          <a:lstStyle/>
          <a:p>
            <a:r>
              <a:rPr lang="en-US" altLang="ko-KR" sz="1700" dirty="0" smtClean="0">
                <a:solidFill>
                  <a:srgbClr val="F7CAC9"/>
                </a:solidFill>
                <a:latin typeface="나눔고딕 ExtraBold" panose="020D0904000000000000" pitchFamily="50" charset="-127"/>
                <a:ea typeface="나눔고딕 ExtraBold" panose="020D0904000000000000" pitchFamily="50" charset="-127"/>
              </a:rPr>
              <a:t>03</a:t>
            </a:r>
            <a:r>
              <a:rPr lang="en-US" altLang="ko-KR" sz="1700" dirty="0" smtClean="0">
                <a:solidFill>
                  <a:srgbClr val="F7CAC9"/>
                </a:solidFill>
                <a:latin typeface="나눔고딕 Light" panose="020D0904000000000000" pitchFamily="50" charset="-127"/>
                <a:ea typeface="나눔고딕 Light" panose="020D0904000000000000" pitchFamily="50" charset="-127"/>
              </a:rPr>
              <a:t>_</a:t>
            </a:r>
            <a:r>
              <a:rPr lang="ko-KR" altLang="en-US" sz="1700" dirty="0" smtClean="0">
                <a:solidFill>
                  <a:srgbClr val="F7CAC9"/>
                </a:solidFill>
                <a:latin typeface="나눔고딕 Light" panose="020D0904000000000000" pitchFamily="50" charset="-127"/>
                <a:ea typeface="나눔고딕 Light" panose="020D0904000000000000" pitchFamily="50" charset="-127"/>
              </a:rPr>
              <a:t> </a:t>
            </a:r>
            <a:r>
              <a:rPr lang="en-US" altLang="ko-KR" sz="1700" dirty="0">
                <a:solidFill>
                  <a:srgbClr val="F7CAC9"/>
                </a:solidFill>
                <a:latin typeface="나눔고딕 ExtraBold" panose="020D0904000000000000" pitchFamily="50" charset="-127"/>
                <a:ea typeface="나눔고딕 ExtraBold" panose="020D0904000000000000" pitchFamily="50" charset="-127"/>
              </a:rPr>
              <a:t>How to Plasma shower</a:t>
            </a:r>
            <a:endParaRPr lang="en-US" altLang="ko-KR" sz="1700" dirty="0" smtClean="0">
              <a:solidFill>
                <a:srgbClr val="F7CAC9"/>
              </a:solidFill>
              <a:latin typeface="나눔고딕 ExtraBold" panose="020D0904000000000000" pitchFamily="50" charset="-127"/>
              <a:ea typeface="나눔고딕 ExtraBold" panose="020D0904000000000000" pitchFamily="50" charset="-127"/>
            </a:endParaRPr>
          </a:p>
        </p:txBody>
      </p:sp>
      <p:sp>
        <p:nvSpPr>
          <p:cNvPr id="26" name="TextBox 25"/>
          <p:cNvSpPr txBox="1"/>
          <p:nvPr/>
        </p:nvSpPr>
        <p:spPr>
          <a:xfrm>
            <a:off x="468437" y="1420142"/>
            <a:ext cx="8928992" cy="307777"/>
          </a:xfrm>
          <a:prstGeom prst="rect">
            <a:avLst/>
          </a:prstGeom>
          <a:noFill/>
        </p:spPr>
        <p:txBody>
          <a:bodyPr wrap="square" rtlCol="0">
            <a:spAutoFit/>
          </a:bodyPr>
          <a:lstStyle/>
          <a:p>
            <a:r>
              <a:rPr lang="en-US" altLang="ko-KR" sz="1400" b="1" dirty="0">
                <a:solidFill>
                  <a:schemeClr val="tx1">
                    <a:lumMod val="75000"/>
                    <a:lumOff val="25000"/>
                  </a:schemeClr>
                </a:solidFill>
                <a:latin typeface="나눔고딕" panose="020D0604000000000000" pitchFamily="50" charset="-127"/>
                <a:ea typeface="나눔고딕" panose="020D0604000000000000" pitchFamily="50" charset="-127"/>
              </a:rPr>
              <a:t>•Facial Line, Transdermal Drug Delivery (TDDS)</a:t>
            </a:r>
            <a:endParaRPr lang="en-US" altLang="ko-KR" sz="1050" dirty="0">
              <a:solidFill>
                <a:schemeClr val="tx1">
                  <a:lumMod val="75000"/>
                  <a:lumOff val="25000"/>
                </a:schemeClr>
              </a:solidFill>
              <a:latin typeface="나눔고딕" panose="020D0604000000000000" pitchFamily="50" charset="-127"/>
              <a:ea typeface="나눔고딕" panose="020D0604000000000000" pitchFamily="50" charset="-127"/>
            </a:endParaRPr>
          </a:p>
        </p:txBody>
      </p:sp>
      <p:cxnSp>
        <p:nvCxnSpPr>
          <p:cNvPr id="27" name="직선 연결선 26"/>
          <p:cNvCxnSpPr/>
          <p:nvPr/>
        </p:nvCxnSpPr>
        <p:spPr>
          <a:xfrm>
            <a:off x="2196629" y="5120246"/>
            <a:ext cx="0" cy="1000161"/>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40" name="직사각형 39"/>
          <p:cNvSpPr/>
          <p:nvPr/>
        </p:nvSpPr>
        <p:spPr>
          <a:xfrm>
            <a:off x="244780" y="3021192"/>
            <a:ext cx="1951849" cy="323165"/>
          </a:xfrm>
          <a:prstGeom prst="rect">
            <a:avLst/>
          </a:prstGeom>
        </p:spPr>
        <p:txBody>
          <a:bodyPr wrap="square">
            <a:spAutoFit/>
          </a:bodyPr>
          <a:lstStyle/>
          <a:p>
            <a:pPr algn="ctr"/>
            <a:r>
              <a:rPr lang="en-US" altLang="ko-KR" sz="1500" b="1" dirty="0">
                <a:solidFill>
                  <a:srgbClr val="F2A6A4"/>
                </a:solidFill>
                <a:latin typeface="나눔고딕" panose="020D0604000000000000" pitchFamily="50" charset="-127"/>
                <a:ea typeface="나눔고딕" panose="020D0604000000000000" pitchFamily="50" charset="-127"/>
              </a:rPr>
              <a:t>Directions</a:t>
            </a:r>
          </a:p>
        </p:txBody>
      </p:sp>
      <p:cxnSp>
        <p:nvCxnSpPr>
          <p:cNvPr id="41" name="직선 연결선 40"/>
          <p:cNvCxnSpPr/>
          <p:nvPr/>
        </p:nvCxnSpPr>
        <p:spPr>
          <a:xfrm>
            <a:off x="2196629" y="1962150"/>
            <a:ext cx="0" cy="2646089"/>
          </a:xfrm>
          <a:prstGeom prst="line">
            <a:avLst/>
          </a:prstGeom>
          <a:ln w="12700">
            <a:solidFill>
              <a:srgbClr val="F2A6A4"/>
            </a:solidFill>
            <a:prstDash val="dash"/>
          </a:ln>
        </p:spPr>
        <p:style>
          <a:lnRef idx="1">
            <a:schemeClr val="accent1"/>
          </a:lnRef>
          <a:fillRef idx="0">
            <a:schemeClr val="accent1"/>
          </a:fillRef>
          <a:effectRef idx="0">
            <a:schemeClr val="accent1"/>
          </a:effectRef>
          <a:fontRef idx="minor">
            <a:schemeClr val="tx1"/>
          </a:fontRef>
        </p:style>
      </p:cxnSp>
      <p:pic>
        <p:nvPicPr>
          <p:cNvPr id="48" name="그림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3382" y="2420383"/>
            <a:ext cx="1123947" cy="1323760"/>
          </a:xfrm>
          <a:prstGeom prst="rect">
            <a:avLst/>
          </a:prstGeom>
        </p:spPr>
      </p:pic>
      <p:sp>
        <p:nvSpPr>
          <p:cNvPr id="57" name="직사각형 56"/>
          <p:cNvSpPr/>
          <p:nvPr/>
        </p:nvSpPr>
        <p:spPr>
          <a:xfrm>
            <a:off x="4212853" y="3557317"/>
            <a:ext cx="1550135" cy="215444"/>
          </a:xfrm>
          <a:prstGeom prst="rect">
            <a:avLst/>
          </a:prstGeom>
        </p:spPr>
        <p:txBody>
          <a:bodyPr wrap="square">
            <a:spAutoFit/>
          </a:bodyPr>
          <a:lstStyle/>
          <a:p>
            <a:pPr algn="ctr"/>
            <a:r>
              <a:rPr lang="en-US" altLang="ko-KR" sz="800" dirty="0">
                <a:latin typeface="나눔고딕" panose="020D0604000000000000" pitchFamily="50" charset="-127"/>
                <a:ea typeface="나눔고딕" panose="020D0604000000000000" pitchFamily="50" charset="-127"/>
              </a:rPr>
              <a:t>Select Calming mode</a:t>
            </a:r>
          </a:p>
        </p:txBody>
      </p:sp>
      <p:pic>
        <p:nvPicPr>
          <p:cNvPr id="58" name="그림 5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0144" y="2341279"/>
            <a:ext cx="1117326" cy="1323760"/>
          </a:xfrm>
          <a:prstGeom prst="rect">
            <a:avLst/>
          </a:prstGeom>
        </p:spPr>
      </p:pic>
      <p:pic>
        <p:nvPicPr>
          <p:cNvPr id="59" name="그림 5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1285" y="2303983"/>
            <a:ext cx="1008112" cy="1381852"/>
          </a:xfrm>
          <a:prstGeom prst="rect">
            <a:avLst/>
          </a:prstGeom>
        </p:spPr>
      </p:pic>
      <p:sp>
        <p:nvSpPr>
          <p:cNvPr id="60" name="직사각형 59"/>
          <p:cNvSpPr/>
          <p:nvPr/>
        </p:nvSpPr>
        <p:spPr>
          <a:xfrm>
            <a:off x="6263118" y="3837637"/>
            <a:ext cx="1190095" cy="461665"/>
          </a:xfrm>
          <a:prstGeom prst="rect">
            <a:avLst/>
          </a:prstGeom>
        </p:spPr>
        <p:txBody>
          <a:bodyPr wrap="square">
            <a:spAutoFit/>
          </a:bodyPr>
          <a:lstStyle/>
          <a:p>
            <a:pPr algn="ctr"/>
            <a:r>
              <a:rPr lang="en-US" altLang="ko-KR" sz="800" dirty="0">
                <a:latin typeface="나눔고딕" panose="020D0604000000000000" pitchFamily="50" charset="-127"/>
                <a:ea typeface="나눔고딕" panose="020D0604000000000000" pitchFamily="50" charset="-127"/>
              </a:rPr>
              <a:t>Apply naturally in straight or curvy stroke</a:t>
            </a:r>
          </a:p>
        </p:txBody>
      </p:sp>
      <p:sp>
        <p:nvSpPr>
          <p:cNvPr id="61" name="직사각형 60"/>
          <p:cNvSpPr/>
          <p:nvPr/>
        </p:nvSpPr>
        <p:spPr>
          <a:xfrm>
            <a:off x="8063318" y="3816151"/>
            <a:ext cx="1190095" cy="707886"/>
          </a:xfrm>
          <a:prstGeom prst="rect">
            <a:avLst/>
          </a:prstGeom>
        </p:spPr>
        <p:txBody>
          <a:bodyPr wrap="square">
            <a:spAutoFit/>
          </a:bodyPr>
          <a:lstStyle/>
          <a:p>
            <a:pPr algn="ctr"/>
            <a:r>
              <a:rPr lang="en-US" altLang="ko-KR" sz="800" dirty="0">
                <a:latin typeface="나눔고딕" panose="020D0604000000000000" pitchFamily="50" charset="-127"/>
                <a:ea typeface="나눔고딕" panose="020D0604000000000000" pitchFamily="50" charset="-127"/>
              </a:rPr>
              <a:t>Increased effectiveness when used with appropriate solution and cream</a:t>
            </a:r>
          </a:p>
        </p:txBody>
      </p:sp>
      <p:sp>
        <p:nvSpPr>
          <p:cNvPr id="62" name="오른쪽 화살표 61"/>
          <p:cNvSpPr/>
          <p:nvPr/>
        </p:nvSpPr>
        <p:spPr>
          <a:xfrm>
            <a:off x="3757923" y="2919908"/>
            <a:ext cx="333796" cy="290285"/>
          </a:xfrm>
          <a:prstGeom prst="rightArrow">
            <a:avLst/>
          </a:prstGeom>
          <a:solidFill>
            <a:srgbClr val="F2A6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3" name="오른쪽 화살표 62"/>
          <p:cNvSpPr/>
          <p:nvPr/>
        </p:nvSpPr>
        <p:spPr>
          <a:xfrm>
            <a:off x="5869037" y="2952055"/>
            <a:ext cx="333796" cy="290285"/>
          </a:xfrm>
          <a:prstGeom prst="rightArrow">
            <a:avLst/>
          </a:prstGeom>
          <a:solidFill>
            <a:srgbClr val="F2A6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4" name="오른쪽 화살표 63"/>
          <p:cNvSpPr/>
          <p:nvPr/>
        </p:nvSpPr>
        <p:spPr>
          <a:xfrm>
            <a:off x="7669237" y="2952055"/>
            <a:ext cx="333796" cy="290285"/>
          </a:xfrm>
          <a:prstGeom prst="rightArrow">
            <a:avLst/>
          </a:prstGeom>
          <a:solidFill>
            <a:srgbClr val="F2A6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0" name="그림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38930" y="2684861"/>
            <a:ext cx="1297980" cy="672661"/>
          </a:xfrm>
          <a:prstGeom prst="rect">
            <a:avLst/>
          </a:prstGeom>
        </p:spPr>
      </p:pic>
    </p:spTree>
    <p:extLst>
      <p:ext uri="{BB962C8B-B14F-4D97-AF65-F5344CB8AC3E}">
        <p14:creationId xmlns:p14="http://schemas.microsoft.com/office/powerpoint/2010/main" val="152116938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직사각형 6"/>
          <p:cNvSpPr/>
          <p:nvPr/>
        </p:nvSpPr>
        <p:spPr>
          <a:xfrm>
            <a:off x="0" y="0"/>
            <a:ext cx="9721850" cy="648017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TextBox 8"/>
          <p:cNvSpPr txBox="1"/>
          <p:nvPr/>
        </p:nvSpPr>
        <p:spPr>
          <a:xfrm>
            <a:off x="2642229" y="2375991"/>
            <a:ext cx="4464496" cy="707886"/>
          </a:xfrm>
          <a:prstGeom prst="rect">
            <a:avLst/>
          </a:prstGeom>
          <a:noFill/>
        </p:spPr>
        <p:txBody>
          <a:bodyPr wrap="square" rtlCol="0">
            <a:spAutoFit/>
          </a:bodyPr>
          <a:lstStyle/>
          <a:p>
            <a:pPr algn="ctr"/>
            <a:r>
              <a:rPr lang="en-US" altLang="ko-KR" sz="4000" dirty="0">
                <a:solidFill>
                  <a:srgbClr val="F7CAC9"/>
                </a:solidFill>
                <a:latin typeface="Dinmed" pitchFamily="2" charset="0"/>
              </a:rPr>
              <a:t>Treatment Data</a:t>
            </a:r>
          </a:p>
        </p:txBody>
      </p:sp>
      <p:sp>
        <p:nvSpPr>
          <p:cNvPr id="10" name="TextBox 9"/>
          <p:cNvSpPr txBox="1"/>
          <p:nvPr/>
        </p:nvSpPr>
        <p:spPr>
          <a:xfrm>
            <a:off x="2642229" y="3078990"/>
            <a:ext cx="4464496" cy="369332"/>
          </a:xfrm>
          <a:prstGeom prst="rect">
            <a:avLst/>
          </a:prstGeom>
          <a:noFill/>
        </p:spPr>
        <p:txBody>
          <a:bodyPr wrap="square" rtlCol="0">
            <a:spAutoFit/>
          </a:bodyPr>
          <a:lstStyle/>
          <a:p>
            <a:pPr algn="ctr"/>
            <a:r>
              <a:rPr lang="en-US" altLang="ko-KR" sz="1800" dirty="0">
                <a:solidFill>
                  <a:srgbClr val="F7CAC9"/>
                </a:solidFill>
                <a:latin typeface="Dinlig" pitchFamily="2" charset="0"/>
              </a:rPr>
              <a:t>the evidence of effectiveness</a:t>
            </a:r>
          </a:p>
        </p:txBody>
      </p:sp>
      <p:cxnSp>
        <p:nvCxnSpPr>
          <p:cNvPr id="11" name="직선 연결선 10"/>
          <p:cNvCxnSpPr/>
          <p:nvPr/>
        </p:nvCxnSpPr>
        <p:spPr>
          <a:xfrm>
            <a:off x="2642229" y="3083877"/>
            <a:ext cx="4464496" cy="0"/>
          </a:xfrm>
          <a:prstGeom prst="line">
            <a:avLst/>
          </a:prstGeom>
          <a:ln w="6350">
            <a:solidFill>
              <a:srgbClr val="F7CAC9"/>
            </a:solidFill>
          </a:ln>
        </p:spPr>
        <p:style>
          <a:lnRef idx="1">
            <a:schemeClr val="accent1"/>
          </a:lnRef>
          <a:fillRef idx="0">
            <a:schemeClr val="accent1"/>
          </a:fillRef>
          <a:effectRef idx="0">
            <a:schemeClr val="accent1"/>
          </a:effectRef>
          <a:fontRef idx="minor">
            <a:schemeClr val="tx1"/>
          </a:fontRef>
        </p:style>
      </p:cxnSp>
      <p:pic>
        <p:nvPicPr>
          <p:cNvPr id="13" name="그림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33189" y="3530482"/>
            <a:ext cx="2282576" cy="5287359"/>
          </a:xfrm>
          <a:prstGeom prst="rect">
            <a:avLst/>
          </a:prstGeom>
        </p:spPr>
      </p:pic>
    </p:spTree>
    <p:extLst>
      <p:ext uri="{BB962C8B-B14F-4D97-AF65-F5344CB8AC3E}">
        <p14:creationId xmlns:p14="http://schemas.microsoft.com/office/powerpoint/2010/main" val="327035177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직사각형 46"/>
          <p:cNvSpPr/>
          <p:nvPr/>
        </p:nvSpPr>
        <p:spPr>
          <a:xfrm>
            <a:off x="0" y="791815"/>
            <a:ext cx="9721850" cy="568836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6" name="그룹 15"/>
          <p:cNvGrpSpPr/>
          <p:nvPr/>
        </p:nvGrpSpPr>
        <p:grpSpPr>
          <a:xfrm>
            <a:off x="-41413905" y="1439887"/>
            <a:ext cx="34314263" cy="5264968"/>
            <a:chOff x="1115616" y="4868981"/>
            <a:chExt cx="5378798" cy="852335"/>
          </a:xfrm>
        </p:grpSpPr>
        <p:pic>
          <p:nvPicPr>
            <p:cNvPr id="18" name="Picture 4" descr="http://www.lpp.fr/local/cache-vignettes/L471xH453/nebuleuse-3-1086e.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13094" y="4869120"/>
              <a:ext cx="886056" cy="85219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http://www.plasma-universe.com/images/thumb/0/0e/Sun-corona.jpg/400px-Sun-corona.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20953" y="4869120"/>
              <a:ext cx="962931" cy="85219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http://i.dailymail.co.uk/i/pix/2010/06/21/article-1288284-0A218E7C000005DC-13_964x64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05687" y="4868981"/>
              <a:ext cx="1283828" cy="85233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i.dailymail.co.uk/i/pix/2011/08/24/article-2029731-0D8E885F00000578-303_634x617.jpg">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15616" y="4869121"/>
              <a:ext cx="875675" cy="85219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i.dailymail.co.uk/i/pix/2015/02/10/258AC13A00000578-2947873-Researchers_at_Tel_Aviv_University_in_Israel_have_created_a_map_-a-134_1423586635718.jpg">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11318" y="4868981"/>
              <a:ext cx="1283096" cy="852196"/>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직사각형 22"/>
          <p:cNvSpPr/>
          <p:nvPr/>
        </p:nvSpPr>
        <p:spPr>
          <a:xfrm>
            <a:off x="2052613" y="2159967"/>
            <a:ext cx="5616624" cy="553998"/>
          </a:xfrm>
          <a:prstGeom prst="rect">
            <a:avLst/>
          </a:prstGeom>
        </p:spPr>
        <p:txBody>
          <a:bodyPr wrap="square">
            <a:spAutoFit/>
          </a:bodyPr>
          <a:lstStyle/>
          <a:p>
            <a:pPr algn="ctr" latinLnBrk="1">
              <a:lnSpc>
                <a:spcPct val="150000"/>
              </a:lnSpc>
            </a:pPr>
            <a:r>
              <a:rPr lang="en-US" altLang="ko-KR" b="1" dirty="0" smtClean="0">
                <a:solidFill>
                  <a:srgbClr val="F2A6A4"/>
                </a:solidFill>
                <a:latin typeface="나눔고딕" panose="020D0604000000000000" pitchFamily="50" charset="-127"/>
                <a:ea typeface="나눔고딕" panose="020D0604000000000000" pitchFamily="50" charset="-127"/>
              </a:rPr>
              <a:t>“ Test on the acne skin ”</a:t>
            </a:r>
            <a:endParaRPr lang="ko-KR" altLang="en-US" b="1" dirty="0">
              <a:solidFill>
                <a:srgbClr val="F2A6A4"/>
              </a:solidFill>
              <a:latin typeface="나눔고딕" panose="020D0604000000000000" pitchFamily="50" charset="-127"/>
              <a:ea typeface="나눔고딕" panose="020D0604000000000000" pitchFamily="50" charset="-127"/>
            </a:endParaRPr>
          </a:p>
        </p:txBody>
      </p:sp>
      <p:cxnSp>
        <p:nvCxnSpPr>
          <p:cNvPr id="24" name="직선 연결선 23"/>
          <p:cNvCxnSpPr/>
          <p:nvPr/>
        </p:nvCxnSpPr>
        <p:spPr>
          <a:xfrm>
            <a:off x="2052613" y="3146306"/>
            <a:ext cx="5616624" cy="0"/>
          </a:xfrm>
          <a:prstGeom prst="line">
            <a:avLst/>
          </a:prstGeom>
          <a:ln w="12700">
            <a:solidFill>
              <a:srgbClr val="F2A6A4"/>
            </a:solidFill>
            <a:prstDash val="dash"/>
          </a:ln>
        </p:spPr>
        <p:style>
          <a:lnRef idx="1">
            <a:schemeClr val="accent1"/>
          </a:lnRef>
          <a:fillRef idx="0">
            <a:schemeClr val="accent1"/>
          </a:fillRef>
          <a:effectRef idx="0">
            <a:schemeClr val="accent1"/>
          </a:effectRef>
          <a:fontRef idx="minor">
            <a:schemeClr val="tx1"/>
          </a:fontRef>
        </p:style>
      </p:cxnSp>
      <p:cxnSp>
        <p:nvCxnSpPr>
          <p:cNvPr id="25" name="직선 연결선 24"/>
          <p:cNvCxnSpPr/>
          <p:nvPr/>
        </p:nvCxnSpPr>
        <p:spPr>
          <a:xfrm>
            <a:off x="2052613" y="4935324"/>
            <a:ext cx="5616624" cy="0"/>
          </a:xfrm>
          <a:prstGeom prst="line">
            <a:avLst/>
          </a:prstGeom>
          <a:ln w="12700">
            <a:solidFill>
              <a:srgbClr val="F2A6A4"/>
            </a:solidFill>
            <a:prstDash val="dash"/>
          </a:ln>
        </p:spPr>
        <p:style>
          <a:lnRef idx="1">
            <a:schemeClr val="accent1"/>
          </a:lnRef>
          <a:fillRef idx="0">
            <a:schemeClr val="accent1"/>
          </a:fillRef>
          <a:effectRef idx="0">
            <a:schemeClr val="accent1"/>
          </a:effectRef>
          <a:fontRef idx="minor">
            <a:schemeClr val="tx1"/>
          </a:fontRef>
        </p:style>
      </p:cxnSp>
      <p:cxnSp>
        <p:nvCxnSpPr>
          <p:cNvPr id="26" name="직선 연결선 25"/>
          <p:cNvCxnSpPr/>
          <p:nvPr/>
        </p:nvCxnSpPr>
        <p:spPr>
          <a:xfrm>
            <a:off x="2052613" y="4174693"/>
            <a:ext cx="5616624" cy="0"/>
          </a:xfrm>
          <a:prstGeom prst="line">
            <a:avLst/>
          </a:prstGeom>
          <a:ln w="6350">
            <a:solidFill>
              <a:srgbClr val="F2A6A4"/>
            </a:solidFill>
            <a:prstDash val="dash"/>
          </a:ln>
        </p:spPr>
        <p:style>
          <a:lnRef idx="1">
            <a:schemeClr val="accent1"/>
          </a:lnRef>
          <a:fillRef idx="0">
            <a:schemeClr val="accent1"/>
          </a:fillRef>
          <a:effectRef idx="0">
            <a:schemeClr val="accent1"/>
          </a:effectRef>
          <a:fontRef idx="minor">
            <a:schemeClr val="tx1"/>
          </a:fontRef>
        </p:style>
      </p:cxnSp>
      <p:cxnSp>
        <p:nvCxnSpPr>
          <p:cNvPr id="27" name="직선 연결선 26"/>
          <p:cNvCxnSpPr/>
          <p:nvPr/>
        </p:nvCxnSpPr>
        <p:spPr>
          <a:xfrm>
            <a:off x="2052613" y="4555008"/>
            <a:ext cx="5616624" cy="0"/>
          </a:xfrm>
          <a:prstGeom prst="line">
            <a:avLst/>
          </a:prstGeom>
          <a:ln w="6350">
            <a:solidFill>
              <a:srgbClr val="F2A6A4"/>
            </a:solidFill>
            <a:prstDash val="dash"/>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2053437" y="3337109"/>
            <a:ext cx="1430149" cy="261610"/>
          </a:xfrm>
          <a:prstGeom prst="rect">
            <a:avLst/>
          </a:prstGeom>
          <a:noFill/>
        </p:spPr>
        <p:txBody>
          <a:bodyPr wrap="square" rtlCol="0">
            <a:spAutoFit/>
          </a:bodyPr>
          <a:lstStyle/>
          <a:p>
            <a:pPr algn="ctr"/>
            <a:r>
              <a:rPr lang="en-US" altLang="ko-KR" sz="1100" b="1" dirty="0" smtClean="0">
                <a:solidFill>
                  <a:schemeClr val="bg1"/>
                </a:solidFill>
                <a:latin typeface="나눔고딕" panose="020D0604000000000000" pitchFamily="50" charset="-127"/>
                <a:ea typeface="나눔고딕" panose="020D0604000000000000" pitchFamily="50" charset="-127"/>
              </a:rPr>
              <a:t>Test Name</a:t>
            </a:r>
            <a:endParaRPr lang="ko-KR" altLang="en-US" sz="1100" b="1" dirty="0">
              <a:solidFill>
                <a:schemeClr val="bg1"/>
              </a:solidFill>
              <a:latin typeface="나눔고딕" panose="020D0604000000000000" pitchFamily="50" charset="-127"/>
              <a:ea typeface="나눔고딕" panose="020D0604000000000000" pitchFamily="50" charset="-127"/>
            </a:endParaRPr>
          </a:p>
        </p:txBody>
      </p:sp>
      <p:sp>
        <p:nvSpPr>
          <p:cNvPr id="29" name="TextBox 28"/>
          <p:cNvSpPr txBox="1"/>
          <p:nvPr/>
        </p:nvSpPr>
        <p:spPr>
          <a:xfrm>
            <a:off x="2052613" y="3848785"/>
            <a:ext cx="1430973" cy="261610"/>
          </a:xfrm>
          <a:prstGeom prst="rect">
            <a:avLst/>
          </a:prstGeom>
          <a:noFill/>
        </p:spPr>
        <p:txBody>
          <a:bodyPr wrap="square" rtlCol="0">
            <a:spAutoFit/>
          </a:bodyPr>
          <a:lstStyle/>
          <a:p>
            <a:pPr algn="ctr"/>
            <a:r>
              <a:rPr lang="en-US" altLang="ko-KR" sz="1100" b="1" dirty="0" smtClean="0">
                <a:solidFill>
                  <a:schemeClr val="bg1"/>
                </a:solidFill>
                <a:latin typeface="나눔고딕" panose="020D0604000000000000" pitchFamily="50" charset="-127"/>
                <a:ea typeface="나눔고딕" panose="020D0604000000000000" pitchFamily="50" charset="-127"/>
              </a:rPr>
              <a:t>Client</a:t>
            </a:r>
            <a:endParaRPr lang="ko-KR" altLang="en-US" sz="1100" b="1" dirty="0">
              <a:solidFill>
                <a:schemeClr val="bg1"/>
              </a:solidFill>
              <a:latin typeface="나눔고딕" panose="020D0604000000000000" pitchFamily="50" charset="-127"/>
              <a:ea typeface="나눔고딕" panose="020D0604000000000000" pitchFamily="50" charset="-127"/>
            </a:endParaRPr>
          </a:p>
        </p:txBody>
      </p:sp>
      <p:sp>
        <p:nvSpPr>
          <p:cNvPr id="30" name="TextBox 29"/>
          <p:cNvSpPr txBox="1"/>
          <p:nvPr/>
        </p:nvSpPr>
        <p:spPr>
          <a:xfrm>
            <a:off x="2053437" y="4259658"/>
            <a:ext cx="1430149" cy="261610"/>
          </a:xfrm>
          <a:prstGeom prst="rect">
            <a:avLst/>
          </a:prstGeom>
          <a:noFill/>
        </p:spPr>
        <p:txBody>
          <a:bodyPr wrap="square" rtlCol="0">
            <a:spAutoFit/>
          </a:bodyPr>
          <a:lstStyle/>
          <a:p>
            <a:pPr algn="ctr"/>
            <a:r>
              <a:rPr lang="en-US" altLang="ko-KR" sz="1100" b="1" dirty="0" smtClean="0">
                <a:solidFill>
                  <a:schemeClr val="bg1"/>
                </a:solidFill>
                <a:latin typeface="나눔고딕" panose="020D0604000000000000" pitchFamily="50" charset="-127"/>
                <a:ea typeface="나눔고딕" panose="020D0604000000000000" pitchFamily="50" charset="-127"/>
              </a:rPr>
              <a:t>Test Institution</a:t>
            </a:r>
            <a:endParaRPr lang="ko-KR" altLang="en-US" sz="1100" b="1" dirty="0">
              <a:solidFill>
                <a:schemeClr val="bg1"/>
              </a:solidFill>
              <a:latin typeface="나눔고딕" panose="020D0604000000000000" pitchFamily="50" charset="-127"/>
              <a:ea typeface="나눔고딕" panose="020D0604000000000000" pitchFamily="50" charset="-127"/>
            </a:endParaRPr>
          </a:p>
        </p:txBody>
      </p:sp>
      <p:sp>
        <p:nvSpPr>
          <p:cNvPr id="31" name="TextBox 30"/>
          <p:cNvSpPr txBox="1"/>
          <p:nvPr/>
        </p:nvSpPr>
        <p:spPr>
          <a:xfrm>
            <a:off x="2052613" y="4609177"/>
            <a:ext cx="1430972" cy="261610"/>
          </a:xfrm>
          <a:prstGeom prst="rect">
            <a:avLst/>
          </a:prstGeom>
          <a:noFill/>
        </p:spPr>
        <p:txBody>
          <a:bodyPr wrap="square" rtlCol="0">
            <a:spAutoFit/>
          </a:bodyPr>
          <a:lstStyle/>
          <a:p>
            <a:pPr algn="ctr"/>
            <a:r>
              <a:rPr lang="en-US" altLang="ko-KR" sz="1100" b="1" dirty="0" smtClean="0">
                <a:solidFill>
                  <a:schemeClr val="bg1"/>
                </a:solidFill>
                <a:latin typeface="나눔고딕" panose="020D0604000000000000" pitchFamily="50" charset="-127"/>
                <a:ea typeface="나눔고딕" panose="020D0604000000000000" pitchFamily="50" charset="-127"/>
              </a:rPr>
              <a:t>Test Period</a:t>
            </a:r>
            <a:endParaRPr lang="ko-KR" altLang="en-US" sz="1100" b="1" dirty="0">
              <a:solidFill>
                <a:schemeClr val="bg1"/>
              </a:solidFill>
              <a:latin typeface="나눔고딕" panose="020D0604000000000000" pitchFamily="50" charset="-127"/>
              <a:ea typeface="나눔고딕" panose="020D0604000000000000" pitchFamily="50" charset="-127"/>
            </a:endParaRPr>
          </a:p>
        </p:txBody>
      </p:sp>
      <p:sp>
        <p:nvSpPr>
          <p:cNvPr id="32" name="직사각형 31"/>
          <p:cNvSpPr/>
          <p:nvPr/>
        </p:nvSpPr>
        <p:spPr>
          <a:xfrm>
            <a:off x="3746133" y="3169166"/>
            <a:ext cx="3923928" cy="600164"/>
          </a:xfrm>
          <a:prstGeom prst="rect">
            <a:avLst/>
          </a:prstGeom>
        </p:spPr>
        <p:txBody>
          <a:bodyPr wrap="square">
            <a:spAutoFit/>
          </a:bodyPr>
          <a:lstStyle/>
          <a:p>
            <a:pPr lvl="0">
              <a:lnSpc>
                <a:spcPct val="150000"/>
              </a:lnSpc>
            </a:pPr>
            <a:r>
              <a:rPr kumimoji="1" lang="en-US" altLang="ko-KR" sz="1100" b="1" dirty="0">
                <a:solidFill>
                  <a:srgbClr val="F2A6A4"/>
                </a:solidFill>
                <a:latin typeface="나눔고딕" panose="020D0604000000000000" pitchFamily="50" charset="-127"/>
                <a:ea typeface="나눔고딕" panose="020D0604000000000000" pitchFamily="50" charset="-127"/>
              </a:rPr>
              <a:t>'Plasma Shower</a:t>
            </a:r>
            <a:r>
              <a:rPr kumimoji="1" lang="ko-KR" altLang="ko-KR" sz="1100" b="1" dirty="0">
                <a:solidFill>
                  <a:srgbClr val="F2A6A4"/>
                </a:solidFill>
                <a:latin typeface="나눔고딕" panose="020D0604000000000000" pitchFamily="50" charset="-127"/>
                <a:ea typeface="나눔고딕" panose="020D0604000000000000" pitchFamily="50" charset="-127"/>
              </a:rPr>
              <a:t>Ⓡ</a:t>
            </a:r>
            <a:r>
              <a:rPr kumimoji="1" lang="en-US" altLang="ko-KR" sz="1100" b="1" dirty="0">
                <a:solidFill>
                  <a:srgbClr val="F2A6A4"/>
                </a:solidFill>
                <a:latin typeface="나눔고딕" panose="020D0604000000000000" pitchFamily="50" charset="-127"/>
                <a:ea typeface="나눔고딕" panose="020D0604000000000000" pitchFamily="50" charset="-127"/>
              </a:rPr>
              <a:t> </a:t>
            </a:r>
            <a:r>
              <a:rPr kumimoji="1" lang="ko-KR" altLang="ko-KR" sz="1100" b="1" dirty="0" smtClean="0">
                <a:solidFill>
                  <a:srgbClr val="F2A6A4"/>
                </a:solidFill>
                <a:latin typeface="나눔고딕" panose="020D0604000000000000" pitchFamily="50" charset="-127"/>
                <a:ea typeface="나눔고딕" panose="020D0604000000000000" pitchFamily="50" charset="-127"/>
              </a:rPr>
              <a:t> </a:t>
            </a:r>
            <a:endParaRPr kumimoji="1" lang="en-US" altLang="ko-KR" sz="1100" b="1" dirty="0">
              <a:solidFill>
                <a:srgbClr val="F2A6A4"/>
              </a:solidFill>
              <a:latin typeface="나눔고딕" panose="020D0604000000000000" pitchFamily="50" charset="-127"/>
              <a:ea typeface="나눔고딕" panose="020D0604000000000000" pitchFamily="50" charset="-127"/>
            </a:endParaRPr>
          </a:p>
          <a:p>
            <a:pPr lvl="0">
              <a:lnSpc>
                <a:spcPct val="150000"/>
              </a:lnSpc>
            </a:pPr>
            <a:r>
              <a:rPr kumimoji="1" lang="ko-KR" altLang="en-US" sz="1100" b="1" dirty="0" smtClean="0">
                <a:solidFill>
                  <a:srgbClr val="F2A6A4"/>
                </a:solidFill>
                <a:latin typeface="나눔고딕" panose="020D0604000000000000" pitchFamily="50" charset="-127"/>
                <a:ea typeface="나눔고딕" panose="020D0604000000000000" pitchFamily="50" charset="-127"/>
              </a:rPr>
              <a:t> </a:t>
            </a:r>
            <a:r>
              <a:rPr kumimoji="1" lang="en-US" altLang="ko-KR" sz="1100" b="1" dirty="0" smtClean="0">
                <a:solidFill>
                  <a:srgbClr val="F2A6A4"/>
                </a:solidFill>
                <a:latin typeface="나눔고딕" panose="020D0604000000000000" pitchFamily="50" charset="-127"/>
                <a:ea typeface="나눔고딕" panose="020D0604000000000000" pitchFamily="50" charset="-127"/>
              </a:rPr>
              <a:t>Test on the acne skin</a:t>
            </a:r>
            <a:endParaRPr kumimoji="1" lang="ko-KR" altLang="en-US" sz="1100" b="1" kern="0" dirty="0">
              <a:solidFill>
                <a:srgbClr val="F2A6A4"/>
              </a:solidFill>
              <a:latin typeface="나눔고딕" panose="020D0604000000000000" pitchFamily="50" charset="-127"/>
              <a:ea typeface="나눔고딕" panose="020D0604000000000000" pitchFamily="50" charset="-127"/>
            </a:endParaRPr>
          </a:p>
        </p:txBody>
      </p:sp>
      <p:sp>
        <p:nvSpPr>
          <p:cNvPr id="33" name="직사각형 32"/>
          <p:cNvSpPr/>
          <p:nvPr/>
        </p:nvSpPr>
        <p:spPr>
          <a:xfrm>
            <a:off x="3746133" y="3812376"/>
            <a:ext cx="2554952" cy="316625"/>
          </a:xfrm>
          <a:prstGeom prst="rect">
            <a:avLst/>
          </a:prstGeom>
        </p:spPr>
        <p:txBody>
          <a:bodyPr wrap="square">
            <a:spAutoFit/>
          </a:bodyPr>
          <a:lstStyle/>
          <a:p>
            <a:pPr lvl="0">
              <a:lnSpc>
                <a:spcPct val="150000"/>
              </a:lnSpc>
            </a:pPr>
            <a:r>
              <a:rPr kumimoji="1" lang="en-US" altLang="ko-KR" sz="1100" b="1" kern="0" dirty="0" err="1" smtClean="0">
                <a:solidFill>
                  <a:srgbClr val="F2A6A4"/>
                </a:solidFill>
                <a:latin typeface="나눔고딕" panose="020D0604000000000000" pitchFamily="50" charset="-127"/>
                <a:ea typeface="나눔고딕" panose="020D0604000000000000" pitchFamily="50" charset="-127"/>
              </a:rPr>
              <a:t>Seoulin</a:t>
            </a:r>
            <a:r>
              <a:rPr kumimoji="1" lang="en-US" altLang="ko-KR" sz="1100" b="1" kern="0" dirty="0" smtClean="0">
                <a:solidFill>
                  <a:srgbClr val="F2A6A4"/>
                </a:solidFill>
                <a:latin typeface="나눔고딕" panose="020D0604000000000000" pitchFamily="50" charset="-127"/>
                <a:ea typeface="나눔고딕" panose="020D0604000000000000" pitchFamily="50" charset="-127"/>
              </a:rPr>
              <a:t> Medicare Co. Ltd.</a:t>
            </a:r>
            <a:endParaRPr kumimoji="1" lang="ko-KR" altLang="en-US" sz="1100" b="1" kern="0" dirty="0">
              <a:solidFill>
                <a:srgbClr val="F2A6A4"/>
              </a:solidFill>
              <a:latin typeface="나눔고딕" panose="020D0604000000000000" pitchFamily="50" charset="-127"/>
              <a:ea typeface="나눔고딕" panose="020D0604000000000000" pitchFamily="50" charset="-127"/>
            </a:endParaRPr>
          </a:p>
        </p:txBody>
      </p:sp>
      <p:sp>
        <p:nvSpPr>
          <p:cNvPr id="42" name="직사각형 41"/>
          <p:cNvSpPr/>
          <p:nvPr/>
        </p:nvSpPr>
        <p:spPr>
          <a:xfrm>
            <a:off x="3746133" y="4241666"/>
            <a:ext cx="3635072" cy="261610"/>
          </a:xfrm>
          <a:prstGeom prst="rect">
            <a:avLst/>
          </a:prstGeom>
        </p:spPr>
        <p:txBody>
          <a:bodyPr wrap="square">
            <a:spAutoFit/>
          </a:bodyPr>
          <a:lstStyle/>
          <a:p>
            <a:r>
              <a:rPr kumimoji="1" lang="en-US" altLang="ko-KR" sz="1100" b="1" dirty="0" smtClean="0">
                <a:solidFill>
                  <a:srgbClr val="F2A6A4"/>
                </a:solidFill>
                <a:latin typeface="나눔고딕" panose="020D0604000000000000" pitchFamily="50" charset="-127"/>
                <a:ea typeface="나눔고딕" panose="020D0604000000000000" pitchFamily="50" charset="-127"/>
              </a:rPr>
              <a:t>Korea Institute for Skin and Clinical Sciences</a:t>
            </a:r>
            <a:endParaRPr lang="ko-KR" altLang="en-US" dirty="0">
              <a:solidFill>
                <a:srgbClr val="F2A6A4"/>
              </a:solidFill>
              <a:latin typeface="나눔고딕" panose="020D0604000000000000" pitchFamily="50" charset="-127"/>
              <a:ea typeface="나눔고딕" panose="020D0604000000000000" pitchFamily="50" charset="-127"/>
            </a:endParaRPr>
          </a:p>
        </p:txBody>
      </p:sp>
      <p:sp>
        <p:nvSpPr>
          <p:cNvPr id="43" name="직사각형 42"/>
          <p:cNvSpPr/>
          <p:nvPr/>
        </p:nvSpPr>
        <p:spPr>
          <a:xfrm>
            <a:off x="3746133" y="4569292"/>
            <a:ext cx="1890261" cy="316625"/>
          </a:xfrm>
          <a:prstGeom prst="rect">
            <a:avLst/>
          </a:prstGeom>
        </p:spPr>
        <p:txBody>
          <a:bodyPr wrap="none">
            <a:spAutoFit/>
          </a:bodyPr>
          <a:lstStyle/>
          <a:p>
            <a:pPr lvl="0">
              <a:lnSpc>
                <a:spcPct val="150000"/>
              </a:lnSpc>
            </a:pPr>
            <a:r>
              <a:rPr kumimoji="1" lang="en-US" altLang="ko-KR" sz="1100" b="1" dirty="0" smtClean="0">
                <a:solidFill>
                  <a:srgbClr val="F2A6A4"/>
                </a:solidFill>
                <a:latin typeface="나눔고딕" panose="020D0604000000000000" pitchFamily="50" charset="-127"/>
                <a:ea typeface="나눔고딕" panose="020D0604000000000000" pitchFamily="50" charset="-127"/>
              </a:rPr>
              <a:t>2015.12.30</a:t>
            </a:r>
            <a:r>
              <a:rPr kumimoji="1" lang="ko-KR" altLang="ko-KR" sz="1100" b="1" dirty="0" smtClean="0">
                <a:solidFill>
                  <a:srgbClr val="F2A6A4"/>
                </a:solidFill>
                <a:latin typeface="나눔고딕" panose="020D0604000000000000" pitchFamily="50" charset="-127"/>
                <a:ea typeface="나눔고딕" panose="020D0604000000000000" pitchFamily="50" charset="-127"/>
              </a:rPr>
              <a:t> </a:t>
            </a:r>
            <a:r>
              <a:rPr kumimoji="1" lang="en-US" altLang="ko-KR" sz="1100" b="1" dirty="0">
                <a:solidFill>
                  <a:srgbClr val="F2A6A4"/>
                </a:solidFill>
                <a:latin typeface="나눔고딕" panose="020D0604000000000000" pitchFamily="50" charset="-127"/>
                <a:ea typeface="나눔고딕" panose="020D0604000000000000" pitchFamily="50" charset="-127"/>
              </a:rPr>
              <a:t>~ </a:t>
            </a:r>
            <a:r>
              <a:rPr kumimoji="1" lang="en-US" altLang="ko-KR" sz="1100" b="1" dirty="0" smtClean="0">
                <a:solidFill>
                  <a:srgbClr val="F2A6A4"/>
                </a:solidFill>
                <a:latin typeface="나눔고딕" panose="020D0604000000000000" pitchFamily="50" charset="-127"/>
                <a:ea typeface="나눔고딕" panose="020D0604000000000000" pitchFamily="50" charset="-127"/>
              </a:rPr>
              <a:t>2016.03.09</a:t>
            </a:r>
            <a:endParaRPr kumimoji="1" lang="ko-KR" altLang="en-US" sz="1100" b="1" kern="0" dirty="0">
              <a:solidFill>
                <a:srgbClr val="F2A6A4"/>
              </a:solidFill>
              <a:latin typeface="나눔고딕" panose="020D0604000000000000" pitchFamily="50" charset="-127"/>
              <a:ea typeface="나눔고딕" panose="020D0604000000000000" pitchFamily="50" charset="-127"/>
            </a:endParaRPr>
          </a:p>
        </p:txBody>
      </p:sp>
      <p:cxnSp>
        <p:nvCxnSpPr>
          <p:cNvPr id="45" name="직선 연결선 44"/>
          <p:cNvCxnSpPr/>
          <p:nvPr/>
        </p:nvCxnSpPr>
        <p:spPr>
          <a:xfrm>
            <a:off x="2053437" y="3794378"/>
            <a:ext cx="5616624" cy="0"/>
          </a:xfrm>
          <a:prstGeom prst="line">
            <a:avLst/>
          </a:prstGeom>
          <a:ln w="6350">
            <a:solidFill>
              <a:srgbClr val="F2A6A4"/>
            </a:solidFill>
            <a:prstDash val="dash"/>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485104" y="359767"/>
            <a:ext cx="3439717" cy="353943"/>
          </a:xfrm>
          <a:prstGeom prst="rect">
            <a:avLst/>
          </a:prstGeom>
          <a:noFill/>
        </p:spPr>
        <p:txBody>
          <a:bodyPr wrap="square" rtlCol="0">
            <a:spAutoFit/>
          </a:bodyPr>
          <a:lstStyle/>
          <a:p>
            <a:r>
              <a:rPr lang="en-US" altLang="ko-KR" sz="1700" dirty="0" smtClean="0">
                <a:solidFill>
                  <a:srgbClr val="F7CAC9"/>
                </a:solidFill>
                <a:latin typeface="나눔고딕 ExtraBold" panose="020D0904000000000000" pitchFamily="50" charset="-127"/>
                <a:ea typeface="나눔고딕 ExtraBold" panose="020D0904000000000000" pitchFamily="50" charset="-127"/>
              </a:rPr>
              <a:t>04</a:t>
            </a:r>
            <a:r>
              <a:rPr lang="en-US" altLang="ko-KR" sz="1700" dirty="0" smtClean="0">
                <a:solidFill>
                  <a:srgbClr val="F7CAC9"/>
                </a:solidFill>
                <a:latin typeface="나눔고딕 Light" panose="020D0904000000000000" pitchFamily="50" charset="-127"/>
                <a:ea typeface="나눔고딕 Light" panose="020D0904000000000000" pitchFamily="50" charset="-127"/>
              </a:rPr>
              <a:t>_</a:t>
            </a:r>
            <a:r>
              <a:rPr lang="ko-KR" altLang="en-US" sz="1700" dirty="0" smtClean="0">
                <a:solidFill>
                  <a:srgbClr val="F7CAC9"/>
                </a:solidFill>
                <a:latin typeface="나눔고딕 Light" panose="020D0904000000000000" pitchFamily="50" charset="-127"/>
                <a:ea typeface="나눔고딕 Light" panose="020D0904000000000000" pitchFamily="50" charset="-127"/>
              </a:rPr>
              <a:t> </a:t>
            </a:r>
            <a:r>
              <a:rPr lang="en-US" altLang="ko-KR" sz="1700" dirty="0" smtClean="0">
                <a:solidFill>
                  <a:srgbClr val="F7CAC9"/>
                </a:solidFill>
                <a:latin typeface="나눔고딕 ExtraBold" panose="020D0904000000000000" pitchFamily="50" charset="-127"/>
                <a:ea typeface="나눔고딕 ExtraBold" panose="020D0904000000000000" pitchFamily="50" charset="-127"/>
              </a:rPr>
              <a:t>Treatment Data</a:t>
            </a:r>
            <a:endParaRPr lang="en-US" altLang="ko-KR" sz="1700" dirty="0">
              <a:solidFill>
                <a:srgbClr val="F7CAC9"/>
              </a:solidFill>
              <a:latin typeface="나눔고딕 ExtraBold" panose="020D0904000000000000" pitchFamily="50" charset="-127"/>
              <a:ea typeface="나눔고딕 ExtraBold" panose="020D0904000000000000" pitchFamily="50" charset="-127"/>
            </a:endParaRPr>
          </a:p>
        </p:txBody>
      </p:sp>
    </p:spTree>
    <p:extLst>
      <p:ext uri="{BB962C8B-B14F-4D97-AF65-F5344CB8AC3E}">
        <p14:creationId xmlns:p14="http://schemas.microsoft.com/office/powerpoint/2010/main" val="89976414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그룹 15"/>
          <p:cNvGrpSpPr/>
          <p:nvPr/>
        </p:nvGrpSpPr>
        <p:grpSpPr>
          <a:xfrm>
            <a:off x="-41413905" y="1439887"/>
            <a:ext cx="34314263" cy="5264968"/>
            <a:chOff x="1115616" y="4868981"/>
            <a:chExt cx="5378798" cy="852335"/>
          </a:xfrm>
        </p:grpSpPr>
        <p:pic>
          <p:nvPicPr>
            <p:cNvPr id="18" name="Picture 4" descr="http://www.lpp.fr/local/cache-vignettes/L471xH453/nebuleuse-3-1086e.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13094" y="4869120"/>
              <a:ext cx="886056" cy="85219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http://www.plasma-universe.com/images/thumb/0/0e/Sun-corona.jpg/400px-Sun-corona.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20953" y="4869120"/>
              <a:ext cx="962931" cy="85219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http://i.dailymail.co.uk/i/pix/2010/06/21/article-1288284-0A218E7C000005DC-13_964x64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05687" y="4868981"/>
              <a:ext cx="1283828" cy="85233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i.dailymail.co.uk/i/pix/2011/08/24/article-2029731-0D8E885F00000578-303_634x617.jpg">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15616" y="4869121"/>
              <a:ext cx="875675" cy="85219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i.dailymail.co.uk/i/pix/2015/02/10/258AC13A00000578-2947873-Researchers_at_Tel_Aviv_University_in_Israel_have_created_a_map_-a-134_1423586635718.jpg">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11318" y="4868981"/>
              <a:ext cx="1283096" cy="852196"/>
            </a:xfrm>
            <a:prstGeom prst="rect">
              <a:avLst/>
            </a:prstGeom>
            <a:noFill/>
            <a:extLst>
              <a:ext uri="{909E8E84-426E-40DD-AFC4-6F175D3DCCD1}">
                <a14:hiddenFill xmlns:a14="http://schemas.microsoft.com/office/drawing/2010/main">
                  <a:solidFill>
                    <a:srgbClr val="FFFFFF"/>
                  </a:solidFill>
                </a14:hiddenFill>
              </a:ext>
            </a:extLst>
          </p:spPr>
        </p:pic>
      </p:grpSp>
      <p:sp>
        <p:nvSpPr>
          <p:cNvPr id="39" name="직사각형 38"/>
          <p:cNvSpPr/>
          <p:nvPr/>
        </p:nvSpPr>
        <p:spPr>
          <a:xfrm>
            <a:off x="0" y="791815"/>
            <a:ext cx="9721850" cy="568836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aphicFrame>
        <p:nvGraphicFramePr>
          <p:cNvPr id="40" name="차트 39"/>
          <p:cNvGraphicFramePr/>
          <p:nvPr>
            <p:extLst>
              <p:ext uri="{D42A27DB-BD31-4B8C-83A1-F6EECF244321}">
                <p14:modId xmlns:p14="http://schemas.microsoft.com/office/powerpoint/2010/main" val="2526314854"/>
              </p:ext>
            </p:extLst>
          </p:nvPr>
        </p:nvGraphicFramePr>
        <p:xfrm>
          <a:off x="1332533" y="2237814"/>
          <a:ext cx="3146834" cy="2330659"/>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41" name="차트 40"/>
          <p:cNvGraphicFramePr/>
          <p:nvPr>
            <p:extLst>
              <p:ext uri="{D42A27DB-BD31-4B8C-83A1-F6EECF244321}">
                <p14:modId xmlns:p14="http://schemas.microsoft.com/office/powerpoint/2010/main" val="1462332632"/>
              </p:ext>
            </p:extLst>
          </p:nvPr>
        </p:nvGraphicFramePr>
        <p:xfrm>
          <a:off x="5212270" y="1943943"/>
          <a:ext cx="3122560" cy="2583025"/>
        </p:xfrm>
        <a:graphic>
          <a:graphicData uri="http://schemas.openxmlformats.org/drawingml/2006/chart">
            <c:chart xmlns:c="http://schemas.openxmlformats.org/drawingml/2006/chart" xmlns:r="http://schemas.openxmlformats.org/officeDocument/2006/relationships" r:id="rId12"/>
          </a:graphicData>
        </a:graphic>
      </p:graphicFrame>
      <p:sp>
        <p:nvSpPr>
          <p:cNvPr id="42" name="직사각형 41"/>
          <p:cNvSpPr/>
          <p:nvPr/>
        </p:nvSpPr>
        <p:spPr>
          <a:xfrm>
            <a:off x="1764581" y="1713111"/>
            <a:ext cx="2304256" cy="276999"/>
          </a:xfrm>
          <a:prstGeom prst="rect">
            <a:avLst/>
          </a:prstGeom>
        </p:spPr>
        <p:txBody>
          <a:bodyPr wrap="square">
            <a:spAutoFit/>
          </a:bodyPr>
          <a:lstStyle/>
          <a:p>
            <a:pPr algn="ctr"/>
            <a:r>
              <a:rPr lang="en-US" altLang="ko-KR" sz="1200" b="1" dirty="0" smtClean="0">
                <a:solidFill>
                  <a:schemeClr val="bg1"/>
                </a:solidFill>
                <a:latin typeface="나눔고딕 ExtraBold" panose="020D0904000000000000" pitchFamily="50" charset="-127"/>
                <a:ea typeface="나눔고딕 ExtraBold" panose="020D0904000000000000" pitchFamily="50" charset="-127"/>
              </a:rPr>
              <a:t>Acne Level Score Change</a:t>
            </a:r>
            <a:endParaRPr lang="en-US" altLang="ko-KR" sz="1200" b="1" dirty="0">
              <a:solidFill>
                <a:schemeClr val="bg1"/>
              </a:solidFill>
              <a:latin typeface="나눔고딕 ExtraBold" panose="020D0904000000000000" pitchFamily="50" charset="-127"/>
              <a:ea typeface="나눔고딕 ExtraBold" panose="020D0904000000000000" pitchFamily="50" charset="-127"/>
            </a:endParaRPr>
          </a:p>
        </p:txBody>
      </p:sp>
      <p:sp>
        <p:nvSpPr>
          <p:cNvPr id="43" name="직사각형 42"/>
          <p:cNvSpPr/>
          <p:nvPr/>
        </p:nvSpPr>
        <p:spPr>
          <a:xfrm>
            <a:off x="5292973" y="1713111"/>
            <a:ext cx="3024336" cy="276999"/>
          </a:xfrm>
          <a:prstGeom prst="rect">
            <a:avLst/>
          </a:prstGeom>
        </p:spPr>
        <p:txBody>
          <a:bodyPr wrap="square">
            <a:spAutoFit/>
          </a:bodyPr>
          <a:lstStyle/>
          <a:p>
            <a:pPr algn="ctr"/>
            <a:r>
              <a:rPr lang="en-US" altLang="ko-KR" sz="1200" b="1" dirty="0">
                <a:solidFill>
                  <a:schemeClr val="bg1"/>
                </a:solidFill>
                <a:latin typeface="나눔고딕 ExtraBold" panose="020D0904000000000000" pitchFamily="50" charset="-127"/>
                <a:ea typeface="나눔고딕 ExtraBold" panose="020D0904000000000000" pitchFamily="50" charset="-127"/>
              </a:rPr>
              <a:t>Acne Level Score Improvement Rate (%)</a:t>
            </a:r>
          </a:p>
        </p:txBody>
      </p:sp>
      <p:graphicFrame>
        <p:nvGraphicFramePr>
          <p:cNvPr id="44" name="표 43"/>
          <p:cNvGraphicFramePr>
            <a:graphicFrameLocks noGrp="1"/>
          </p:cNvGraphicFramePr>
          <p:nvPr>
            <p:extLst>
              <p:ext uri="{D42A27DB-BD31-4B8C-83A1-F6EECF244321}">
                <p14:modId xmlns:p14="http://schemas.microsoft.com/office/powerpoint/2010/main" val="668852961"/>
              </p:ext>
            </p:extLst>
          </p:nvPr>
        </p:nvGraphicFramePr>
        <p:xfrm>
          <a:off x="828477" y="4896271"/>
          <a:ext cx="10945214" cy="730355"/>
        </p:xfrm>
        <a:graphic>
          <a:graphicData uri="http://schemas.openxmlformats.org/drawingml/2006/table">
            <a:tbl>
              <a:tblPr/>
              <a:tblGrid>
                <a:gridCol w="3096342"/>
                <a:gridCol w="1656184"/>
                <a:gridCol w="1584176"/>
                <a:gridCol w="4608512"/>
              </a:tblGrid>
              <a:tr h="288479">
                <a:tc>
                  <a:txBody>
                    <a:bodyPr/>
                    <a:lstStyle>
                      <a:lvl1pPr marL="0" algn="l" defTabSz="914400" rtl="0" eaLnBrk="1" latinLnBrk="1" hangingPunct="1">
                        <a:defRPr sz="1800" kern="1200">
                          <a:solidFill>
                            <a:schemeClr val="dk1"/>
                          </a:solidFill>
                          <a:latin typeface="Century Schoolbook"/>
                        </a:defRPr>
                      </a:lvl1pPr>
                      <a:lvl2pPr marL="457200" algn="l" defTabSz="914400" rtl="0" eaLnBrk="1" latinLnBrk="1" hangingPunct="1">
                        <a:defRPr sz="1800" kern="1200">
                          <a:solidFill>
                            <a:schemeClr val="dk1"/>
                          </a:solidFill>
                          <a:latin typeface="Century Schoolbook"/>
                        </a:defRPr>
                      </a:lvl2pPr>
                      <a:lvl3pPr marL="914400" algn="l" defTabSz="914400" rtl="0" eaLnBrk="1" latinLnBrk="1" hangingPunct="1">
                        <a:defRPr sz="1800" kern="1200">
                          <a:solidFill>
                            <a:schemeClr val="dk1"/>
                          </a:solidFill>
                          <a:latin typeface="Century Schoolbook"/>
                        </a:defRPr>
                      </a:lvl3pPr>
                      <a:lvl4pPr marL="1371600" algn="l" defTabSz="914400" rtl="0" eaLnBrk="1" latinLnBrk="1" hangingPunct="1">
                        <a:defRPr sz="1800" kern="1200">
                          <a:solidFill>
                            <a:schemeClr val="dk1"/>
                          </a:solidFill>
                          <a:latin typeface="Century Schoolbook"/>
                        </a:defRPr>
                      </a:lvl4pPr>
                      <a:lvl5pPr marL="1828800" algn="l" defTabSz="914400" rtl="0" eaLnBrk="1" latinLnBrk="1" hangingPunct="1">
                        <a:defRPr sz="1800" kern="1200">
                          <a:solidFill>
                            <a:schemeClr val="dk1"/>
                          </a:solidFill>
                          <a:latin typeface="Century Schoolbook"/>
                        </a:defRPr>
                      </a:lvl5pPr>
                      <a:lvl6pPr marL="2286000" algn="l" defTabSz="914400" rtl="0" eaLnBrk="1" latinLnBrk="1" hangingPunct="1">
                        <a:defRPr sz="1800" kern="1200">
                          <a:solidFill>
                            <a:schemeClr val="dk1"/>
                          </a:solidFill>
                          <a:latin typeface="Century Schoolbook"/>
                        </a:defRPr>
                      </a:lvl6pPr>
                      <a:lvl7pPr marL="2743200" algn="l" defTabSz="914400" rtl="0" eaLnBrk="1" latinLnBrk="1" hangingPunct="1">
                        <a:defRPr sz="1800" kern="1200">
                          <a:solidFill>
                            <a:schemeClr val="dk1"/>
                          </a:solidFill>
                          <a:latin typeface="Century Schoolbook"/>
                        </a:defRPr>
                      </a:lvl7pPr>
                      <a:lvl8pPr marL="3200400" algn="l" defTabSz="914400" rtl="0" eaLnBrk="1" latinLnBrk="1" hangingPunct="1">
                        <a:defRPr sz="1800" kern="1200">
                          <a:solidFill>
                            <a:schemeClr val="dk1"/>
                          </a:solidFill>
                          <a:latin typeface="Century Schoolbook"/>
                        </a:defRPr>
                      </a:lvl8pPr>
                      <a:lvl9pPr marL="3657600" algn="l" defTabSz="914400" rtl="0" eaLnBrk="1" latinLnBrk="1" hangingPunct="1">
                        <a:defRPr sz="1800" kern="1200">
                          <a:solidFill>
                            <a:schemeClr val="dk1"/>
                          </a:solidFill>
                          <a:latin typeface="Century Schoolbook"/>
                        </a:defRPr>
                      </a:lvl9pPr>
                    </a:lstStyle>
                    <a:p>
                      <a:pPr algn="ctr" latinLnBrk="0">
                        <a:lnSpc>
                          <a:spcPct val="115000"/>
                        </a:lnSpc>
                        <a:spcAft>
                          <a:spcPts val="0"/>
                        </a:spcAft>
                      </a:pPr>
                      <a:r>
                        <a:rPr lang="en-US" sz="1200" kern="0" dirty="0">
                          <a:solidFill>
                            <a:schemeClr val="bg1"/>
                          </a:solidFill>
                          <a:effectLst/>
                          <a:latin typeface="나눔고딕 ExtraBold" panose="020D0904000000000000" pitchFamily="50" charset="-127"/>
                          <a:ea typeface="나눔고딕 ExtraBold" panose="020D0904000000000000" pitchFamily="50" charset="-127"/>
                        </a:rPr>
                        <a:t> </a:t>
                      </a:r>
                      <a:r>
                        <a:rPr lang="en-US" sz="1200" kern="0" dirty="0" smtClean="0">
                          <a:solidFill>
                            <a:schemeClr val="bg1"/>
                          </a:solidFill>
                          <a:effectLst/>
                          <a:latin typeface="나눔고딕 ExtraBold" panose="020D0904000000000000" pitchFamily="50" charset="-127"/>
                          <a:ea typeface="나눔고딕 ExtraBold" panose="020D0904000000000000" pitchFamily="50" charset="-127"/>
                        </a:rPr>
                        <a:t>Acne Level Score</a:t>
                      </a:r>
                      <a:endParaRPr lang="ko-KR" sz="1200" kern="100" dirty="0">
                        <a:solidFill>
                          <a:schemeClr val="bg1"/>
                        </a:solidFill>
                        <a:effectLst/>
                        <a:latin typeface="나눔고딕 ExtraBold" panose="020D0904000000000000" pitchFamily="50" charset="-127"/>
                        <a:ea typeface="나눔고딕 ExtraBold" panose="020D0904000000000000" pitchFamily="50" charset="-127"/>
                        <a:cs typeface="Times New Roman"/>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1" hangingPunct="1">
                        <a:defRPr sz="1800" kern="1200">
                          <a:solidFill>
                            <a:schemeClr val="dk1"/>
                          </a:solidFill>
                          <a:latin typeface="Century Schoolbook"/>
                        </a:defRPr>
                      </a:lvl1pPr>
                      <a:lvl2pPr marL="457200" algn="l" defTabSz="914400" rtl="0" eaLnBrk="1" latinLnBrk="1" hangingPunct="1">
                        <a:defRPr sz="1800" kern="1200">
                          <a:solidFill>
                            <a:schemeClr val="dk1"/>
                          </a:solidFill>
                          <a:latin typeface="Century Schoolbook"/>
                        </a:defRPr>
                      </a:lvl2pPr>
                      <a:lvl3pPr marL="914400" algn="l" defTabSz="914400" rtl="0" eaLnBrk="1" latinLnBrk="1" hangingPunct="1">
                        <a:defRPr sz="1800" kern="1200">
                          <a:solidFill>
                            <a:schemeClr val="dk1"/>
                          </a:solidFill>
                          <a:latin typeface="Century Schoolbook"/>
                        </a:defRPr>
                      </a:lvl3pPr>
                      <a:lvl4pPr marL="1371600" algn="l" defTabSz="914400" rtl="0" eaLnBrk="1" latinLnBrk="1" hangingPunct="1">
                        <a:defRPr sz="1800" kern="1200">
                          <a:solidFill>
                            <a:schemeClr val="dk1"/>
                          </a:solidFill>
                          <a:latin typeface="Century Schoolbook"/>
                        </a:defRPr>
                      </a:lvl4pPr>
                      <a:lvl5pPr marL="1828800" algn="l" defTabSz="914400" rtl="0" eaLnBrk="1" latinLnBrk="1" hangingPunct="1">
                        <a:defRPr sz="1800" kern="1200">
                          <a:solidFill>
                            <a:schemeClr val="dk1"/>
                          </a:solidFill>
                          <a:latin typeface="Century Schoolbook"/>
                        </a:defRPr>
                      </a:lvl5pPr>
                      <a:lvl6pPr marL="2286000" algn="l" defTabSz="914400" rtl="0" eaLnBrk="1" latinLnBrk="1" hangingPunct="1">
                        <a:defRPr sz="1800" kern="1200">
                          <a:solidFill>
                            <a:schemeClr val="dk1"/>
                          </a:solidFill>
                          <a:latin typeface="Century Schoolbook"/>
                        </a:defRPr>
                      </a:lvl6pPr>
                      <a:lvl7pPr marL="2743200" algn="l" defTabSz="914400" rtl="0" eaLnBrk="1" latinLnBrk="1" hangingPunct="1">
                        <a:defRPr sz="1800" kern="1200">
                          <a:solidFill>
                            <a:schemeClr val="dk1"/>
                          </a:solidFill>
                          <a:latin typeface="Century Schoolbook"/>
                        </a:defRPr>
                      </a:lvl7pPr>
                      <a:lvl8pPr marL="3200400" algn="l" defTabSz="914400" rtl="0" eaLnBrk="1" latinLnBrk="1" hangingPunct="1">
                        <a:defRPr sz="1800" kern="1200">
                          <a:solidFill>
                            <a:schemeClr val="dk1"/>
                          </a:solidFill>
                          <a:latin typeface="Century Schoolbook"/>
                        </a:defRPr>
                      </a:lvl8pPr>
                      <a:lvl9pPr marL="3657600" algn="l" defTabSz="914400" rtl="0" eaLnBrk="1" latinLnBrk="1" hangingPunct="1">
                        <a:defRPr sz="1800" kern="1200">
                          <a:solidFill>
                            <a:schemeClr val="dk1"/>
                          </a:solidFill>
                          <a:latin typeface="Century Schoolbook"/>
                        </a:defRPr>
                      </a:lvl9pPr>
                    </a:lstStyle>
                    <a:p>
                      <a:pPr marL="450215" algn="l" latinLnBrk="0">
                        <a:lnSpc>
                          <a:spcPts val="1530"/>
                        </a:lnSpc>
                        <a:spcAft>
                          <a:spcPts val="0"/>
                        </a:spcAft>
                      </a:pPr>
                      <a:r>
                        <a:rPr lang="en-US" sz="1200" b="1" kern="0" spc="-5" dirty="0" smtClean="0">
                          <a:solidFill>
                            <a:schemeClr val="bg1"/>
                          </a:solidFill>
                          <a:effectLst/>
                          <a:latin typeface="나눔고딕 ExtraBold" panose="020D0904000000000000" pitchFamily="50" charset="-127"/>
                          <a:ea typeface="나눔고딕 ExtraBold" panose="020D0904000000000000" pitchFamily="50" charset="-127"/>
                        </a:rPr>
                        <a:t>2 weeks</a:t>
                      </a:r>
                      <a:endParaRPr lang="ko-KR" sz="1200" b="1" kern="100" dirty="0">
                        <a:solidFill>
                          <a:schemeClr val="bg1"/>
                        </a:solidFill>
                        <a:effectLst/>
                        <a:latin typeface="나눔고딕 ExtraBold" panose="020D0904000000000000" pitchFamily="50" charset="-127"/>
                        <a:ea typeface="나눔고딕 ExtraBold" panose="020D0904000000000000" pitchFamily="50" charset="-127"/>
                        <a:cs typeface="Times New Roman"/>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1" hangingPunct="1">
                        <a:defRPr sz="1800" kern="1200">
                          <a:solidFill>
                            <a:schemeClr val="dk1"/>
                          </a:solidFill>
                          <a:latin typeface="Century Schoolbook"/>
                        </a:defRPr>
                      </a:lvl1pPr>
                      <a:lvl2pPr marL="457200" algn="l" defTabSz="914400" rtl="0" eaLnBrk="1" latinLnBrk="1" hangingPunct="1">
                        <a:defRPr sz="1800" kern="1200">
                          <a:solidFill>
                            <a:schemeClr val="dk1"/>
                          </a:solidFill>
                          <a:latin typeface="Century Schoolbook"/>
                        </a:defRPr>
                      </a:lvl2pPr>
                      <a:lvl3pPr marL="914400" algn="l" defTabSz="914400" rtl="0" eaLnBrk="1" latinLnBrk="1" hangingPunct="1">
                        <a:defRPr sz="1800" kern="1200">
                          <a:solidFill>
                            <a:schemeClr val="dk1"/>
                          </a:solidFill>
                          <a:latin typeface="Century Schoolbook"/>
                        </a:defRPr>
                      </a:lvl3pPr>
                      <a:lvl4pPr marL="1371600" algn="l" defTabSz="914400" rtl="0" eaLnBrk="1" latinLnBrk="1" hangingPunct="1">
                        <a:defRPr sz="1800" kern="1200">
                          <a:solidFill>
                            <a:schemeClr val="dk1"/>
                          </a:solidFill>
                          <a:latin typeface="Century Schoolbook"/>
                        </a:defRPr>
                      </a:lvl4pPr>
                      <a:lvl5pPr marL="1828800" algn="l" defTabSz="914400" rtl="0" eaLnBrk="1" latinLnBrk="1" hangingPunct="1">
                        <a:defRPr sz="1800" kern="1200">
                          <a:solidFill>
                            <a:schemeClr val="dk1"/>
                          </a:solidFill>
                          <a:latin typeface="Century Schoolbook"/>
                        </a:defRPr>
                      </a:lvl5pPr>
                      <a:lvl6pPr marL="2286000" algn="l" defTabSz="914400" rtl="0" eaLnBrk="1" latinLnBrk="1" hangingPunct="1">
                        <a:defRPr sz="1800" kern="1200">
                          <a:solidFill>
                            <a:schemeClr val="dk1"/>
                          </a:solidFill>
                          <a:latin typeface="Century Schoolbook"/>
                        </a:defRPr>
                      </a:lvl6pPr>
                      <a:lvl7pPr marL="2743200" algn="l" defTabSz="914400" rtl="0" eaLnBrk="1" latinLnBrk="1" hangingPunct="1">
                        <a:defRPr sz="1800" kern="1200">
                          <a:solidFill>
                            <a:schemeClr val="dk1"/>
                          </a:solidFill>
                          <a:latin typeface="Century Schoolbook"/>
                        </a:defRPr>
                      </a:lvl7pPr>
                      <a:lvl8pPr marL="3200400" algn="l" defTabSz="914400" rtl="0" eaLnBrk="1" latinLnBrk="1" hangingPunct="1">
                        <a:defRPr sz="1800" kern="1200">
                          <a:solidFill>
                            <a:schemeClr val="dk1"/>
                          </a:solidFill>
                          <a:latin typeface="Century Schoolbook"/>
                        </a:defRPr>
                      </a:lvl8pPr>
                      <a:lvl9pPr marL="3657600" algn="l" defTabSz="914400" rtl="0" eaLnBrk="1" latinLnBrk="1" hangingPunct="1">
                        <a:defRPr sz="1800" kern="1200">
                          <a:solidFill>
                            <a:schemeClr val="dk1"/>
                          </a:solidFill>
                          <a:latin typeface="Century Schoolbook"/>
                        </a:defRPr>
                      </a:lvl9pPr>
                    </a:lstStyle>
                    <a:p>
                      <a:pPr marL="394335" algn="l" latinLnBrk="0">
                        <a:lnSpc>
                          <a:spcPts val="1530"/>
                        </a:lnSpc>
                        <a:spcAft>
                          <a:spcPts val="0"/>
                        </a:spcAft>
                      </a:pPr>
                      <a:r>
                        <a:rPr lang="en-US" sz="1200" b="1" kern="0" spc="-5" dirty="0" smtClean="0">
                          <a:solidFill>
                            <a:schemeClr val="bg1"/>
                          </a:solidFill>
                          <a:effectLst/>
                          <a:latin typeface="나눔고딕 ExtraBold" panose="020D0904000000000000" pitchFamily="50" charset="-127"/>
                          <a:ea typeface="나눔고딕 ExtraBold" panose="020D0904000000000000" pitchFamily="50" charset="-127"/>
                        </a:rPr>
                        <a:t>3 weeks</a:t>
                      </a:r>
                      <a:endParaRPr lang="ko-KR" sz="1200" b="1" kern="100" dirty="0">
                        <a:solidFill>
                          <a:schemeClr val="bg1"/>
                        </a:solidFill>
                        <a:effectLst/>
                        <a:latin typeface="나눔고딕 ExtraBold" panose="020D0904000000000000" pitchFamily="50" charset="-127"/>
                        <a:ea typeface="나눔고딕 ExtraBold" panose="020D0904000000000000" pitchFamily="50" charset="-127"/>
                        <a:cs typeface="Times New Roman"/>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1" hangingPunct="1">
                        <a:defRPr sz="1800" kern="1200">
                          <a:solidFill>
                            <a:schemeClr val="dk1"/>
                          </a:solidFill>
                          <a:latin typeface="Century Schoolbook"/>
                        </a:defRPr>
                      </a:lvl1pPr>
                      <a:lvl2pPr marL="457200" algn="l" defTabSz="914400" rtl="0" eaLnBrk="1" latinLnBrk="1" hangingPunct="1">
                        <a:defRPr sz="1800" kern="1200">
                          <a:solidFill>
                            <a:schemeClr val="dk1"/>
                          </a:solidFill>
                          <a:latin typeface="Century Schoolbook"/>
                        </a:defRPr>
                      </a:lvl2pPr>
                      <a:lvl3pPr marL="914400" algn="l" defTabSz="914400" rtl="0" eaLnBrk="1" latinLnBrk="1" hangingPunct="1">
                        <a:defRPr sz="1800" kern="1200">
                          <a:solidFill>
                            <a:schemeClr val="dk1"/>
                          </a:solidFill>
                          <a:latin typeface="Century Schoolbook"/>
                        </a:defRPr>
                      </a:lvl3pPr>
                      <a:lvl4pPr marL="1371600" algn="l" defTabSz="914400" rtl="0" eaLnBrk="1" latinLnBrk="1" hangingPunct="1">
                        <a:defRPr sz="1800" kern="1200">
                          <a:solidFill>
                            <a:schemeClr val="dk1"/>
                          </a:solidFill>
                          <a:latin typeface="Century Schoolbook"/>
                        </a:defRPr>
                      </a:lvl4pPr>
                      <a:lvl5pPr marL="1828800" algn="l" defTabSz="914400" rtl="0" eaLnBrk="1" latinLnBrk="1" hangingPunct="1">
                        <a:defRPr sz="1800" kern="1200">
                          <a:solidFill>
                            <a:schemeClr val="dk1"/>
                          </a:solidFill>
                          <a:latin typeface="Century Schoolbook"/>
                        </a:defRPr>
                      </a:lvl5pPr>
                      <a:lvl6pPr marL="2286000" algn="l" defTabSz="914400" rtl="0" eaLnBrk="1" latinLnBrk="1" hangingPunct="1">
                        <a:defRPr sz="1800" kern="1200">
                          <a:solidFill>
                            <a:schemeClr val="dk1"/>
                          </a:solidFill>
                          <a:latin typeface="Century Schoolbook"/>
                        </a:defRPr>
                      </a:lvl6pPr>
                      <a:lvl7pPr marL="2743200" algn="l" defTabSz="914400" rtl="0" eaLnBrk="1" latinLnBrk="1" hangingPunct="1">
                        <a:defRPr sz="1800" kern="1200">
                          <a:solidFill>
                            <a:schemeClr val="dk1"/>
                          </a:solidFill>
                          <a:latin typeface="Century Schoolbook"/>
                        </a:defRPr>
                      </a:lvl7pPr>
                      <a:lvl8pPr marL="3200400" algn="l" defTabSz="914400" rtl="0" eaLnBrk="1" latinLnBrk="1" hangingPunct="1">
                        <a:defRPr sz="1800" kern="1200">
                          <a:solidFill>
                            <a:schemeClr val="dk1"/>
                          </a:solidFill>
                          <a:latin typeface="Century Schoolbook"/>
                        </a:defRPr>
                      </a:lvl8pPr>
                      <a:lvl9pPr marL="3657600" algn="l" defTabSz="914400" rtl="0" eaLnBrk="1" latinLnBrk="1" hangingPunct="1">
                        <a:defRPr sz="1800" kern="1200">
                          <a:solidFill>
                            <a:schemeClr val="dk1"/>
                          </a:solidFill>
                          <a:latin typeface="Century Schoolbook"/>
                        </a:defRPr>
                      </a:lvl9pPr>
                    </a:lstStyle>
                    <a:p>
                      <a:pPr marL="394335" marR="0" indent="0" algn="l" defTabSz="914400" rtl="0" eaLnBrk="1" fontAlgn="auto" latinLnBrk="0" hangingPunct="1">
                        <a:lnSpc>
                          <a:spcPts val="1530"/>
                        </a:lnSpc>
                        <a:spcBef>
                          <a:spcPts val="0"/>
                        </a:spcBef>
                        <a:spcAft>
                          <a:spcPts val="0"/>
                        </a:spcAft>
                        <a:buClrTx/>
                        <a:buSzTx/>
                        <a:buFontTx/>
                        <a:buNone/>
                        <a:tabLst/>
                        <a:defRPr/>
                      </a:pPr>
                      <a:r>
                        <a:rPr lang="en-US" altLang="ko-KR" sz="1200" b="1" kern="100" dirty="0" smtClean="0">
                          <a:solidFill>
                            <a:schemeClr val="bg1"/>
                          </a:solidFill>
                          <a:effectLst/>
                          <a:latin typeface="나눔고딕 ExtraBold" panose="020D0904000000000000" pitchFamily="50" charset="-127"/>
                          <a:ea typeface="나눔고딕 ExtraBold" panose="020D0904000000000000" pitchFamily="50" charset="-127"/>
                          <a:cs typeface="Times New Roman"/>
                        </a:rPr>
                        <a:t>6 weeks</a:t>
                      </a:r>
                      <a:endParaRPr lang="ko-KR" altLang="ko-KR" sz="1200" b="1" kern="100" dirty="0" smtClean="0">
                        <a:solidFill>
                          <a:schemeClr val="bg1"/>
                        </a:solidFill>
                        <a:effectLst/>
                        <a:latin typeface="나눔고딕 ExtraBold" panose="020D0904000000000000" pitchFamily="50" charset="-127"/>
                        <a:ea typeface="나눔고딕 ExtraBold" panose="020D0904000000000000" pitchFamily="50" charset="-127"/>
                        <a:cs typeface="Times New Roman"/>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441876">
                <a:tc>
                  <a:txBody>
                    <a:bodyPr/>
                    <a:lstStyle>
                      <a:lvl1pPr marL="0" algn="l" defTabSz="914400" rtl="0" eaLnBrk="1" latinLnBrk="1" hangingPunct="1">
                        <a:defRPr sz="1800" kern="1200">
                          <a:solidFill>
                            <a:schemeClr val="dk1"/>
                          </a:solidFill>
                          <a:latin typeface="Century Schoolbook"/>
                        </a:defRPr>
                      </a:lvl1pPr>
                      <a:lvl2pPr marL="457200" algn="l" defTabSz="914400" rtl="0" eaLnBrk="1" latinLnBrk="1" hangingPunct="1">
                        <a:defRPr sz="1800" kern="1200">
                          <a:solidFill>
                            <a:schemeClr val="dk1"/>
                          </a:solidFill>
                          <a:latin typeface="Century Schoolbook"/>
                        </a:defRPr>
                      </a:lvl2pPr>
                      <a:lvl3pPr marL="914400" algn="l" defTabSz="914400" rtl="0" eaLnBrk="1" latinLnBrk="1" hangingPunct="1">
                        <a:defRPr sz="1800" kern="1200">
                          <a:solidFill>
                            <a:schemeClr val="dk1"/>
                          </a:solidFill>
                          <a:latin typeface="Century Schoolbook"/>
                        </a:defRPr>
                      </a:lvl3pPr>
                      <a:lvl4pPr marL="1371600" algn="l" defTabSz="914400" rtl="0" eaLnBrk="1" latinLnBrk="1" hangingPunct="1">
                        <a:defRPr sz="1800" kern="1200">
                          <a:solidFill>
                            <a:schemeClr val="dk1"/>
                          </a:solidFill>
                          <a:latin typeface="Century Schoolbook"/>
                        </a:defRPr>
                      </a:lvl4pPr>
                      <a:lvl5pPr marL="1828800" algn="l" defTabSz="914400" rtl="0" eaLnBrk="1" latinLnBrk="1" hangingPunct="1">
                        <a:defRPr sz="1800" kern="1200">
                          <a:solidFill>
                            <a:schemeClr val="dk1"/>
                          </a:solidFill>
                          <a:latin typeface="Century Schoolbook"/>
                        </a:defRPr>
                      </a:lvl5pPr>
                      <a:lvl6pPr marL="2286000" algn="l" defTabSz="914400" rtl="0" eaLnBrk="1" latinLnBrk="1" hangingPunct="1">
                        <a:defRPr sz="1800" kern="1200">
                          <a:solidFill>
                            <a:schemeClr val="dk1"/>
                          </a:solidFill>
                          <a:latin typeface="Century Schoolbook"/>
                        </a:defRPr>
                      </a:lvl6pPr>
                      <a:lvl7pPr marL="2743200" algn="l" defTabSz="914400" rtl="0" eaLnBrk="1" latinLnBrk="1" hangingPunct="1">
                        <a:defRPr sz="1800" kern="1200">
                          <a:solidFill>
                            <a:schemeClr val="dk1"/>
                          </a:solidFill>
                          <a:latin typeface="Century Schoolbook"/>
                        </a:defRPr>
                      </a:lvl7pPr>
                      <a:lvl8pPr marL="3200400" algn="l" defTabSz="914400" rtl="0" eaLnBrk="1" latinLnBrk="1" hangingPunct="1">
                        <a:defRPr sz="1800" kern="1200">
                          <a:solidFill>
                            <a:schemeClr val="dk1"/>
                          </a:solidFill>
                          <a:latin typeface="Century Schoolbook"/>
                        </a:defRPr>
                      </a:lvl8pPr>
                      <a:lvl9pPr marL="3657600" algn="l" defTabSz="914400" rtl="0" eaLnBrk="1" latinLnBrk="1" hangingPunct="1">
                        <a:defRPr sz="1800" kern="1200">
                          <a:solidFill>
                            <a:schemeClr val="dk1"/>
                          </a:solidFill>
                          <a:latin typeface="Century Schoolbook"/>
                        </a:defRPr>
                      </a:lvl9pPr>
                    </a:lstStyle>
                    <a:p>
                      <a:pPr marL="586740" marR="683895" algn="ctr" latinLnBrk="0">
                        <a:lnSpc>
                          <a:spcPts val="1530"/>
                        </a:lnSpc>
                        <a:spcAft>
                          <a:spcPts val="0"/>
                        </a:spcAft>
                      </a:pPr>
                      <a:r>
                        <a:rPr lang="en-US" altLang="ko-KR" sz="1200" b="1" kern="100" dirty="0" smtClean="0">
                          <a:solidFill>
                            <a:srgbClr val="FFC000"/>
                          </a:solidFill>
                          <a:effectLst/>
                          <a:latin typeface="나눔고딕 ExtraBold" panose="020D0904000000000000" pitchFamily="50" charset="-127"/>
                          <a:ea typeface="나눔고딕 ExtraBold" panose="020D0904000000000000" pitchFamily="50" charset="-127"/>
                          <a:cs typeface="Times New Roman"/>
                        </a:rPr>
                        <a:t>Improvement</a:t>
                      </a:r>
                      <a:r>
                        <a:rPr lang="en-US" altLang="ko-KR" sz="1200" b="1" kern="100" baseline="0" dirty="0" smtClean="0">
                          <a:solidFill>
                            <a:srgbClr val="FFC000"/>
                          </a:solidFill>
                          <a:effectLst/>
                          <a:latin typeface="나눔고딕 ExtraBold" panose="020D0904000000000000" pitchFamily="50" charset="-127"/>
                          <a:ea typeface="나눔고딕 ExtraBold" panose="020D0904000000000000" pitchFamily="50" charset="-127"/>
                          <a:cs typeface="Times New Roman"/>
                        </a:rPr>
                        <a:t> Rate</a:t>
                      </a:r>
                      <a:r>
                        <a:rPr lang="en-US" altLang="ko-KR" sz="1200" b="1" kern="100" dirty="0" smtClean="0">
                          <a:solidFill>
                            <a:srgbClr val="FFC000"/>
                          </a:solidFill>
                          <a:effectLst/>
                          <a:latin typeface="나눔고딕 ExtraBold" panose="020D0904000000000000" pitchFamily="50" charset="-127"/>
                          <a:ea typeface="나눔고딕 ExtraBold" panose="020D0904000000000000" pitchFamily="50" charset="-127"/>
                          <a:cs typeface="Times New Roman"/>
                        </a:rPr>
                        <a:t>(%)</a:t>
                      </a:r>
                      <a:endParaRPr lang="ko-KR" sz="1200" b="1" kern="100" dirty="0">
                        <a:solidFill>
                          <a:srgbClr val="FFC000"/>
                        </a:solidFill>
                        <a:effectLst/>
                        <a:latin typeface="나눔고딕 ExtraBold" panose="020D0904000000000000" pitchFamily="50" charset="-127"/>
                        <a:ea typeface="나눔고딕 ExtraBold" panose="020D0904000000000000" pitchFamily="50" charset="-127"/>
                        <a:cs typeface="Times New Roman"/>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1" hangingPunct="1">
                        <a:defRPr sz="1800" kern="1200">
                          <a:solidFill>
                            <a:schemeClr val="dk1"/>
                          </a:solidFill>
                          <a:latin typeface="Century Schoolbook"/>
                        </a:defRPr>
                      </a:lvl1pPr>
                      <a:lvl2pPr marL="457200" algn="l" defTabSz="914400" rtl="0" eaLnBrk="1" latinLnBrk="1" hangingPunct="1">
                        <a:defRPr sz="1800" kern="1200">
                          <a:solidFill>
                            <a:schemeClr val="dk1"/>
                          </a:solidFill>
                          <a:latin typeface="Century Schoolbook"/>
                        </a:defRPr>
                      </a:lvl2pPr>
                      <a:lvl3pPr marL="914400" algn="l" defTabSz="914400" rtl="0" eaLnBrk="1" latinLnBrk="1" hangingPunct="1">
                        <a:defRPr sz="1800" kern="1200">
                          <a:solidFill>
                            <a:schemeClr val="dk1"/>
                          </a:solidFill>
                          <a:latin typeface="Century Schoolbook"/>
                        </a:defRPr>
                      </a:lvl3pPr>
                      <a:lvl4pPr marL="1371600" algn="l" defTabSz="914400" rtl="0" eaLnBrk="1" latinLnBrk="1" hangingPunct="1">
                        <a:defRPr sz="1800" kern="1200">
                          <a:solidFill>
                            <a:schemeClr val="dk1"/>
                          </a:solidFill>
                          <a:latin typeface="Century Schoolbook"/>
                        </a:defRPr>
                      </a:lvl4pPr>
                      <a:lvl5pPr marL="1828800" algn="l" defTabSz="914400" rtl="0" eaLnBrk="1" latinLnBrk="1" hangingPunct="1">
                        <a:defRPr sz="1800" kern="1200">
                          <a:solidFill>
                            <a:schemeClr val="dk1"/>
                          </a:solidFill>
                          <a:latin typeface="Century Schoolbook"/>
                        </a:defRPr>
                      </a:lvl5pPr>
                      <a:lvl6pPr marL="2286000" algn="l" defTabSz="914400" rtl="0" eaLnBrk="1" latinLnBrk="1" hangingPunct="1">
                        <a:defRPr sz="1800" kern="1200">
                          <a:solidFill>
                            <a:schemeClr val="dk1"/>
                          </a:solidFill>
                          <a:latin typeface="Century Schoolbook"/>
                        </a:defRPr>
                      </a:lvl6pPr>
                      <a:lvl7pPr marL="2743200" algn="l" defTabSz="914400" rtl="0" eaLnBrk="1" latinLnBrk="1" hangingPunct="1">
                        <a:defRPr sz="1800" kern="1200">
                          <a:solidFill>
                            <a:schemeClr val="dk1"/>
                          </a:solidFill>
                          <a:latin typeface="Century Schoolbook"/>
                        </a:defRPr>
                      </a:lvl7pPr>
                      <a:lvl8pPr marL="3200400" algn="l" defTabSz="914400" rtl="0" eaLnBrk="1" latinLnBrk="1" hangingPunct="1">
                        <a:defRPr sz="1800" kern="1200">
                          <a:solidFill>
                            <a:schemeClr val="dk1"/>
                          </a:solidFill>
                          <a:latin typeface="Century Schoolbook"/>
                        </a:defRPr>
                      </a:lvl8pPr>
                      <a:lvl9pPr marL="3657600" algn="l" defTabSz="914400" rtl="0" eaLnBrk="1" latinLnBrk="1" hangingPunct="1">
                        <a:defRPr sz="1800" kern="1200">
                          <a:solidFill>
                            <a:schemeClr val="dk1"/>
                          </a:solidFill>
                          <a:latin typeface="Century Schoolbook"/>
                        </a:defRPr>
                      </a:lvl9pPr>
                    </a:lstStyle>
                    <a:p>
                      <a:pPr marL="580390" marR="513080" algn="l" latinLnBrk="0">
                        <a:lnSpc>
                          <a:spcPts val="1530"/>
                        </a:lnSpc>
                        <a:spcAft>
                          <a:spcPts val="0"/>
                        </a:spcAft>
                      </a:pPr>
                      <a:r>
                        <a:rPr lang="en-US" altLang="ko-KR" sz="1200" b="1" kern="100" dirty="0" smtClean="0">
                          <a:solidFill>
                            <a:srgbClr val="FFC000"/>
                          </a:solidFill>
                          <a:effectLst/>
                          <a:latin typeface="나눔고딕 ExtraBold" panose="020D0904000000000000" pitchFamily="50" charset="-127"/>
                          <a:ea typeface="나눔고딕 ExtraBold" panose="020D0904000000000000" pitchFamily="50" charset="-127"/>
                          <a:cs typeface="Times New Roman"/>
                        </a:rPr>
                        <a:t>13.0</a:t>
                      </a:r>
                      <a:endParaRPr lang="ko-KR" sz="1200" b="1" kern="100" dirty="0">
                        <a:solidFill>
                          <a:srgbClr val="FFC000"/>
                        </a:solidFill>
                        <a:effectLst/>
                        <a:latin typeface="나눔고딕 ExtraBold" panose="020D0904000000000000" pitchFamily="50" charset="-127"/>
                        <a:ea typeface="나눔고딕 ExtraBold" panose="020D0904000000000000" pitchFamily="50" charset="-127"/>
                        <a:cs typeface="Times New Roman"/>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1" hangingPunct="1">
                        <a:defRPr sz="1800" kern="1200">
                          <a:solidFill>
                            <a:schemeClr val="dk1"/>
                          </a:solidFill>
                          <a:latin typeface="Century Schoolbook"/>
                        </a:defRPr>
                      </a:lvl1pPr>
                      <a:lvl2pPr marL="457200" algn="l" defTabSz="914400" rtl="0" eaLnBrk="1" latinLnBrk="1" hangingPunct="1">
                        <a:defRPr sz="1800" kern="1200">
                          <a:solidFill>
                            <a:schemeClr val="dk1"/>
                          </a:solidFill>
                          <a:latin typeface="Century Schoolbook"/>
                        </a:defRPr>
                      </a:lvl2pPr>
                      <a:lvl3pPr marL="914400" algn="l" defTabSz="914400" rtl="0" eaLnBrk="1" latinLnBrk="1" hangingPunct="1">
                        <a:defRPr sz="1800" kern="1200">
                          <a:solidFill>
                            <a:schemeClr val="dk1"/>
                          </a:solidFill>
                          <a:latin typeface="Century Schoolbook"/>
                        </a:defRPr>
                      </a:lvl3pPr>
                      <a:lvl4pPr marL="1371600" algn="l" defTabSz="914400" rtl="0" eaLnBrk="1" latinLnBrk="1" hangingPunct="1">
                        <a:defRPr sz="1800" kern="1200">
                          <a:solidFill>
                            <a:schemeClr val="dk1"/>
                          </a:solidFill>
                          <a:latin typeface="Century Schoolbook"/>
                        </a:defRPr>
                      </a:lvl4pPr>
                      <a:lvl5pPr marL="1828800" algn="l" defTabSz="914400" rtl="0" eaLnBrk="1" latinLnBrk="1" hangingPunct="1">
                        <a:defRPr sz="1800" kern="1200">
                          <a:solidFill>
                            <a:schemeClr val="dk1"/>
                          </a:solidFill>
                          <a:latin typeface="Century Schoolbook"/>
                        </a:defRPr>
                      </a:lvl5pPr>
                      <a:lvl6pPr marL="2286000" algn="l" defTabSz="914400" rtl="0" eaLnBrk="1" latinLnBrk="1" hangingPunct="1">
                        <a:defRPr sz="1800" kern="1200">
                          <a:solidFill>
                            <a:schemeClr val="dk1"/>
                          </a:solidFill>
                          <a:latin typeface="Century Schoolbook"/>
                        </a:defRPr>
                      </a:lvl6pPr>
                      <a:lvl7pPr marL="2743200" algn="l" defTabSz="914400" rtl="0" eaLnBrk="1" latinLnBrk="1" hangingPunct="1">
                        <a:defRPr sz="1800" kern="1200">
                          <a:solidFill>
                            <a:schemeClr val="dk1"/>
                          </a:solidFill>
                          <a:latin typeface="Century Schoolbook"/>
                        </a:defRPr>
                      </a:lvl7pPr>
                      <a:lvl8pPr marL="3200400" algn="l" defTabSz="914400" rtl="0" eaLnBrk="1" latinLnBrk="1" hangingPunct="1">
                        <a:defRPr sz="1800" kern="1200">
                          <a:solidFill>
                            <a:schemeClr val="dk1"/>
                          </a:solidFill>
                          <a:latin typeface="Century Schoolbook"/>
                        </a:defRPr>
                      </a:lvl8pPr>
                      <a:lvl9pPr marL="3657600" algn="l" defTabSz="914400" rtl="0" eaLnBrk="1" latinLnBrk="1" hangingPunct="1">
                        <a:defRPr sz="1800" kern="1200">
                          <a:solidFill>
                            <a:schemeClr val="dk1"/>
                          </a:solidFill>
                          <a:latin typeface="Century Schoolbook"/>
                        </a:defRPr>
                      </a:lvl9pPr>
                    </a:lstStyle>
                    <a:p>
                      <a:pPr marL="535940" marR="523240" algn="l" latinLnBrk="0">
                        <a:lnSpc>
                          <a:spcPts val="1530"/>
                        </a:lnSpc>
                        <a:spcAft>
                          <a:spcPts val="0"/>
                        </a:spcAft>
                      </a:pPr>
                      <a:r>
                        <a:rPr lang="en-US" altLang="ko-KR" sz="1200" b="1" kern="100" dirty="0" smtClean="0">
                          <a:solidFill>
                            <a:srgbClr val="FFC000"/>
                          </a:solidFill>
                          <a:effectLst/>
                          <a:latin typeface="나눔고딕 ExtraBold" panose="020D0904000000000000" pitchFamily="50" charset="-127"/>
                          <a:ea typeface="나눔고딕 ExtraBold" panose="020D0904000000000000" pitchFamily="50" charset="-127"/>
                          <a:cs typeface="Times New Roman"/>
                        </a:rPr>
                        <a:t>21.97</a:t>
                      </a:r>
                      <a:endParaRPr lang="ko-KR" sz="1200" b="1" kern="100" dirty="0">
                        <a:solidFill>
                          <a:srgbClr val="FFC000"/>
                        </a:solidFill>
                        <a:effectLst/>
                        <a:latin typeface="나눔고딕 ExtraBold" panose="020D0904000000000000" pitchFamily="50" charset="-127"/>
                        <a:ea typeface="나눔고딕 ExtraBold" panose="020D0904000000000000" pitchFamily="50" charset="-127"/>
                        <a:cs typeface="Times New Roman"/>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1" hangingPunct="1">
                        <a:defRPr sz="1800" kern="1200">
                          <a:solidFill>
                            <a:schemeClr val="dk1"/>
                          </a:solidFill>
                          <a:latin typeface="Century Schoolbook"/>
                        </a:defRPr>
                      </a:lvl1pPr>
                      <a:lvl2pPr marL="457200" algn="l" defTabSz="914400" rtl="0" eaLnBrk="1" latinLnBrk="1" hangingPunct="1">
                        <a:defRPr sz="1800" kern="1200">
                          <a:solidFill>
                            <a:schemeClr val="dk1"/>
                          </a:solidFill>
                          <a:latin typeface="Century Schoolbook"/>
                        </a:defRPr>
                      </a:lvl2pPr>
                      <a:lvl3pPr marL="914400" algn="l" defTabSz="914400" rtl="0" eaLnBrk="1" latinLnBrk="1" hangingPunct="1">
                        <a:defRPr sz="1800" kern="1200">
                          <a:solidFill>
                            <a:schemeClr val="dk1"/>
                          </a:solidFill>
                          <a:latin typeface="Century Schoolbook"/>
                        </a:defRPr>
                      </a:lvl3pPr>
                      <a:lvl4pPr marL="1371600" algn="l" defTabSz="914400" rtl="0" eaLnBrk="1" latinLnBrk="1" hangingPunct="1">
                        <a:defRPr sz="1800" kern="1200">
                          <a:solidFill>
                            <a:schemeClr val="dk1"/>
                          </a:solidFill>
                          <a:latin typeface="Century Schoolbook"/>
                        </a:defRPr>
                      </a:lvl4pPr>
                      <a:lvl5pPr marL="1828800" algn="l" defTabSz="914400" rtl="0" eaLnBrk="1" latinLnBrk="1" hangingPunct="1">
                        <a:defRPr sz="1800" kern="1200">
                          <a:solidFill>
                            <a:schemeClr val="dk1"/>
                          </a:solidFill>
                          <a:latin typeface="Century Schoolbook"/>
                        </a:defRPr>
                      </a:lvl5pPr>
                      <a:lvl6pPr marL="2286000" algn="l" defTabSz="914400" rtl="0" eaLnBrk="1" latinLnBrk="1" hangingPunct="1">
                        <a:defRPr sz="1800" kern="1200">
                          <a:solidFill>
                            <a:schemeClr val="dk1"/>
                          </a:solidFill>
                          <a:latin typeface="Century Schoolbook"/>
                        </a:defRPr>
                      </a:lvl6pPr>
                      <a:lvl7pPr marL="2743200" algn="l" defTabSz="914400" rtl="0" eaLnBrk="1" latinLnBrk="1" hangingPunct="1">
                        <a:defRPr sz="1800" kern="1200">
                          <a:solidFill>
                            <a:schemeClr val="dk1"/>
                          </a:solidFill>
                          <a:latin typeface="Century Schoolbook"/>
                        </a:defRPr>
                      </a:lvl7pPr>
                      <a:lvl8pPr marL="3200400" algn="l" defTabSz="914400" rtl="0" eaLnBrk="1" latinLnBrk="1" hangingPunct="1">
                        <a:defRPr sz="1800" kern="1200">
                          <a:solidFill>
                            <a:schemeClr val="dk1"/>
                          </a:solidFill>
                          <a:latin typeface="Century Schoolbook"/>
                        </a:defRPr>
                      </a:lvl8pPr>
                      <a:lvl9pPr marL="3657600" algn="l" defTabSz="914400" rtl="0" eaLnBrk="1" latinLnBrk="1" hangingPunct="1">
                        <a:defRPr sz="1800" kern="1200">
                          <a:solidFill>
                            <a:schemeClr val="dk1"/>
                          </a:solidFill>
                          <a:latin typeface="Century Schoolbook"/>
                        </a:defRPr>
                      </a:lvl9pPr>
                    </a:lstStyle>
                    <a:p>
                      <a:pPr marL="535940" marR="523240" algn="l" latinLnBrk="0">
                        <a:lnSpc>
                          <a:spcPts val="1530"/>
                        </a:lnSpc>
                        <a:spcAft>
                          <a:spcPts val="0"/>
                        </a:spcAft>
                      </a:pPr>
                      <a:r>
                        <a:rPr lang="en-US" altLang="ko-KR" sz="1200" b="1" kern="100" dirty="0" smtClean="0">
                          <a:solidFill>
                            <a:srgbClr val="FFC000"/>
                          </a:solidFill>
                          <a:effectLst/>
                          <a:latin typeface="나눔고딕 ExtraBold" panose="020D0904000000000000" pitchFamily="50" charset="-127"/>
                          <a:ea typeface="나눔고딕 ExtraBold" panose="020D0904000000000000" pitchFamily="50" charset="-127"/>
                          <a:cs typeface="Times New Roman"/>
                        </a:rPr>
                        <a:t>26.91</a:t>
                      </a:r>
                      <a:endParaRPr lang="ko-KR" sz="1200" b="1" kern="100" dirty="0">
                        <a:solidFill>
                          <a:srgbClr val="FFC000"/>
                        </a:solidFill>
                        <a:effectLst/>
                        <a:latin typeface="나눔고딕 ExtraBold" panose="020D0904000000000000" pitchFamily="50" charset="-127"/>
                        <a:ea typeface="나눔고딕 ExtraBold" panose="020D0904000000000000" pitchFamily="50" charset="-127"/>
                        <a:cs typeface="Times New Roman"/>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cxnSp>
        <p:nvCxnSpPr>
          <p:cNvPr id="45" name="직선 연결선 44"/>
          <p:cNvCxnSpPr/>
          <p:nvPr/>
        </p:nvCxnSpPr>
        <p:spPr>
          <a:xfrm>
            <a:off x="1332531" y="4824263"/>
            <a:ext cx="712879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직선 연결선 45"/>
          <p:cNvCxnSpPr/>
          <p:nvPr/>
        </p:nvCxnSpPr>
        <p:spPr>
          <a:xfrm>
            <a:off x="1332531" y="5616351"/>
            <a:ext cx="712879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85104" y="359767"/>
            <a:ext cx="3439717" cy="353943"/>
          </a:xfrm>
          <a:prstGeom prst="rect">
            <a:avLst/>
          </a:prstGeom>
          <a:noFill/>
        </p:spPr>
        <p:txBody>
          <a:bodyPr wrap="square" rtlCol="0">
            <a:spAutoFit/>
          </a:bodyPr>
          <a:lstStyle/>
          <a:p>
            <a:r>
              <a:rPr lang="en-US" altLang="ko-KR" sz="1700" dirty="0" smtClean="0">
                <a:solidFill>
                  <a:srgbClr val="F7CAC9"/>
                </a:solidFill>
                <a:latin typeface="나눔고딕 ExtraBold" panose="020D0904000000000000" pitchFamily="50" charset="-127"/>
                <a:ea typeface="나눔고딕 ExtraBold" panose="020D0904000000000000" pitchFamily="50" charset="-127"/>
              </a:rPr>
              <a:t>04</a:t>
            </a:r>
            <a:r>
              <a:rPr lang="en-US" altLang="ko-KR" sz="1700" dirty="0" smtClean="0">
                <a:solidFill>
                  <a:srgbClr val="F7CAC9"/>
                </a:solidFill>
                <a:latin typeface="나눔고딕 Light" panose="020D0904000000000000" pitchFamily="50" charset="-127"/>
                <a:ea typeface="나눔고딕 Light" panose="020D0904000000000000" pitchFamily="50" charset="-127"/>
              </a:rPr>
              <a:t>_</a:t>
            </a:r>
            <a:r>
              <a:rPr lang="ko-KR" altLang="en-US" sz="1700" dirty="0" smtClean="0">
                <a:solidFill>
                  <a:srgbClr val="F7CAC9"/>
                </a:solidFill>
                <a:latin typeface="나눔고딕 Light" panose="020D0904000000000000" pitchFamily="50" charset="-127"/>
                <a:ea typeface="나눔고딕 Light" panose="020D0904000000000000" pitchFamily="50" charset="-127"/>
              </a:rPr>
              <a:t> </a:t>
            </a:r>
            <a:r>
              <a:rPr lang="en-US" altLang="ko-KR" sz="1700" dirty="0" smtClean="0">
                <a:solidFill>
                  <a:srgbClr val="F7CAC9"/>
                </a:solidFill>
                <a:latin typeface="나눔고딕 ExtraBold" panose="020D0904000000000000" pitchFamily="50" charset="-127"/>
                <a:ea typeface="나눔고딕 ExtraBold" panose="020D0904000000000000" pitchFamily="50" charset="-127"/>
              </a:rPr>
              <a:t>Treatment Data</a:t>
            </a:r>
            <a:endParaRPr lang="en-US" altLang="ko-KR" sz="1700" dirty="0">
              <a:solidFill>
                <a:srgbClr val="F7CAC9"/>
              </a:solidFill>
              <a:latin typeface="나눔고딕 ExtraBold" panose="020D0904000000000000" pitchFamily="50" charset="-127"/>
              <a:ea typeface="나눔고딕 ExtraBold" panose="020D0904000000000000" pitchFamily="50" charset="-127"/>
            </a:endParaRPr>
          </a:p>
        </p:txBody>
      </p:sp>
    </p:spTree>
    <p:extLst>
      <p:ext uri="{BB962C8B-B14F-4D97-AF65-F5344CB8AC3E}">
        <p14:creationId xmlns:p14="http://schemas.microsoft.com/office/powerpoint/2010/main" val="4070609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그룹 15"/>
          <p:cNvGrpSpPr/>
          <p:nvPr/>
        </p:nvGrpSpPr>
        <p:grpSpPr>
          <a:xfrm>
            <a:off x="-41413905" y="1439887"/>
            <a:ext cx="34314263" cy="5264968"/>
            <a:chOff x="1115616" y="4868981"/>
            <a:chExt cx="5378798" cy="852335"/>
          </a:xfrm>
        </p:grpSpPr>
        <p:pic>
          <p:nvPicPr>
            <p:cNvPr id="18" name="Picture 4" descr="http://www.lpp.fr/local/cache-vignettes/L471xH453/nebuleuse-3-1086e.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13094" y="4869120"/>
              <a:ext cx="886056" cy="85219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http://www.plasma-universe.com/images/thumb/0/0e/Sun-corona.jpg/400px-Sun-corona.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20953" y="4869120"/>
              <a:ext cx="962931" cy="85219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http://i.dailymail.co.uk/i/pix/2010/06/21/article-1288284-0A218E7C000005DC-13_964x64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05687" y="4868981"/>
              <a:ext cx="1283828" cy="85233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i.dailymail.co.uk/i/pix/2011/08/24/article-2029731-0D8E885F00000578-303_634x617.jpg">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15616" y="4869121"/>
              <a:ext cx="875675" cy="85219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i.dailymail.co.uk/i/pix/2015/02/10/258AC13A00000578-2947873-Researchers_at_Tel_Aviv_University_in_Israel_have_created_a_map_-a-134_1423586635718.jpg">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11318" y="4868981"/>
              <a:ext cx="1283096" cy="852196"/>
            </a:xfrm>
            <a:prstGeom prst="rect">
              <a:avLst/>
            </a:prstGeom>
            <a:noFill/>
            <a:extLst>
              <a:ext uri="{909E8E84-426E-40DD-AFC4-6F175D3DCCD1}">
                <a14:hiddenFill xmlns:a14="http://schemas.microsoft.com/office/drawing/2010/main">
                  <a:solidFill>
                    <a:srgbClr val="FFFFFF"/>
                  </a:solidFill>
                </a14:hiddenFill>
              </a:ext>
            </a:extLst>
          </p:spPr>
        </p:pic>
      </p:grpSp>
      <p:sp>
        <p:nvSpPr>
          <p:cNvPr id="39" name="직사각형 38"/>
          <p:cNvSpPr/>
          <p:nvPr/>
        </p:nvSpPr>
        <p:spPr>
          <a:xfrm>
            <a:off x="0" y="791815"/>
            <a:ext cx="9721850" cy="568836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4" name="Rectangle 16"/>
          <p:cNvSpPr txBox="1">
            <a:spLocks/>
          </p:cNvSpPr>
          <p:nvPr/>
        </p:nvSpPr>
        <p:spPr>
          <a:xfrm>
            <a:off x="1336521" y="3417025"/>
            <a:ext cx="6657207" cy="2741203"/>
          </a:xfrm>
          <a:prstGeom prst="rect">
            <a:avLst/>
          </a:prstGeom>
        </p:spPr>
        <p:txBody>
          <a:bodyPr vert="horz" tIns="0" anchor="t" anchorCtr="0">
            <a:noAutofit/>
          </a:bodyPr>
          <a:lstStyle>
            <a:lvl1pPr marL="0" marR="0" indent="0" algn="r" rtl="0" eaLnBrk="1" latinLnBrk="1" hangingPunct="1">
              <a:spcBef>
                <a:spcPct val="20000"/>
              </a:spcBef>
              <a:buFontTx/>
              <a:buNone/>
              <a:defRPr kumimoji="1" lang="ko-KR" sz="1800" baseline="0">
                <a:solidFill>
                  <a:schemeClr val="tx1"/>
                </a:solidFill>
                <a:latin typeface="+mn-lt"/>
                <a:ea typeface="+mn-ea"/>
                <a:cs typeface="+mn-cs"/>
              </a:defRPr>
            </a:lvl1pPr>
            <a:lvl2pPr marL="742950" indent="-285750" algn="l" rtl="0" eaLnBrk="1" latinLnBrk="1" hangingPunct="1">
              <a:spcBef>
                <a:spcPct val="20000"/>
              </a:spcBef>
              <a:buChar char="–"/>
              <a:defRPr kumimoji="1" lang="ko-KR" sz="2400">
                <a:solidFill>
                  <a:schemeClr val="tx1"/>
                </a:solidFill>
                <a:latin typeface="+mn-lt"/>
                <a:ea typeface="+mn-ea"/>
                <a:cs typeface="+mn-cs"/>
              </a:defRPr>
            </a:lvl2pPr>
            <a:lvl3pPr marL="1143000" indent="-228600" algn="l" rtl="0" eaLnBrk="1" latinLnBrk="1" hangingPunct="1">
              <a:spcBef>
                <a:spcPct val="20000"/>
              </a:spcBef>
              <a:buChar char="•"/>
              <a:defRPr kumimoji="1" lang="ko-KR" sz="2000">
                <a:solidFill>
                  <a:schemeClr val="tx1"/>
                </a:solidFill>
                <a:latin typeface="+mn-lt"/>
                <a:ea typeface="+mn-ea"/>
                <a:cs typeface="+mn-cs"/>
              </a:defRPr>
            </a:lvl3pPr>
            <a:lvl4pPr marL="1600200" indent="-228600" algn="l" rtl="0" eaLnBrk="1" latinLnBrk="1" hangingPunct="1">
              <a:spcBef>
                <a:spcPct val="20000"/>
              </a:spcBef>
              <a:buChar char="–"/>
              <a:defRPr kumimoji="1" lang="ko-KR" sz="1800">
                <a:solidFill>
                  <a:schemeClr val="tx1"/>
                </a:solidFill>
                <a:latin typeface="+mn-lt"/>
                <a:ea typeface="+mn-ea"/>
                <a:cs typeface="+mn-cs"/>
              </a:defRPr>
            </a:lvl4pPr>
            <a:lvl5pPr marL="2057400" indent="-228600" algn="l" rtl="0" eaLnBrk="1" latinLnBrk="1" hangingPunct="1">
              <a:spcBef>
                <a:spcPct val="20000"/>
              </a:spcBef>
              <a:buChar char="»"/>
              <a:defRPr kumimoji="1" lang="ko-KR" sz="1600">
                <a:solidFill>
                  <a:schemeClr val="tx1"/>
                </a:solidFill>
                <a:latin typeface="+mn-lt"/>
                <a:ea typeface="+mn-ea"/>
                <a:cs typeface="+mn-cs"/>
              </a:defRPr>
            </a:lvl5pPr>
            <a:lvl6pPr marL="2514600" indent="-228600" algn="l" rtl="0" eaLnBrk="1" latinLnBrk="1" hangingPunct="1">
              <a:spcBef>
                <a:spcPct val="20000"/>
              </a:spcBef>
              <a:buChar char="•"/>
              <a:defRPr kumimoji="1" lang="ko-KR" sz="2000">
                <a:solidFill>
                  <a:schemeClr val="tx1"/>
                </a:solidFill>
                <a:latin typeface="+mn-lt"/>
                <a:ea typeface="+mn-ea"/>
                <a:cs typeface="+mn-cs"/>
              </a:defRPr>
            </a:lvl6pPr>
            <a:lvl7pPr marL="2971800" indent="-228600" algn="l" rtl="0" eaLnBrk="1" latinLnBrk="1" hangingPunct="1">
              <a:spcBef>
                <a:spcPct val="20000"/>
              </a:spcBef>
              <a:buChar char="•"/>
              <a:defRPr kumimoji="1" lang="ko-KR" sz="2000">
                <a:solidFill>
                  <a:schemeClr val="tx1"/>
                </a:solidFill>
                <a:latin typeface="+mn-lt"/>
                <a:ea typeface="+mn-ea"/>
                <a:cs typeface="+mn-cs"/>
              </a:defRPr>
            </a:lvl7pPr>
            <a:lvl8pPr marL="3429000" indent="-228600" algn="l" rtl="0" eaLnBrk="1" latinLnBrk="1" hangingPunct="1">
              <a:spcBef>
                <a:spcPct val="20000"/>
              </a:spcBef>
              <a:buChar char="•"/>
              <a:defRPr kumimoji="1" lang="ko-KR" sz="2000">
                <a:solidFill>
                  <a:schemeClr val="tx1"/>
                </a:solidFill>
                <a:latin typeface="+mn-lt"/>
                <a:ea typeface="+mn-ea"/>
                <a:cs typeface="+mn-cs"/>
              </a:defRPr>
            </a:lvl8pPr>
            <a:lvl9pPr marL="3886200" indent="-228600" algn="l" rtl="0" eaLnBrk="1" latinLnBrk="1" hangingPunct="1">
              <a:spcBef>
                <a:spcPct val="20000"/>
              </a:spcBef>
              <a:buChar char="•"/>
              <a:defRPr kumimoji="1" lang="ko-KR" sz="2000">
                <a:solidFill>
                  <a:schemeClr val="tx1"/>
                </a:solidFill>
                <a:latin typeface="+mn-lt"/>
                <a:ea typeface="+mn-ea"/>
                <a:cs typeface="+mn-cs"/>
              </a:defRPr>
            </a:lvl9pPr>
            <a:extLst/>
          </a:lstStyle>
          <a:p>
            <a:endParaRPr lang="en-US" altLang="ko-KR" smtClean="0">
              <a:solidFill>
                <a:prstClr val="white"/>
              </a:solidFill>
              <a:latin typeface="Century Schoolbook"/>
              <a:ea typeface="휴먼매직체"/>
            </a:endParaRPr>
          </a:p>
          <a:p>
            <a:endParaRPr lang="en-US" altLang="ko-KR" smtClean="0">
              <a:solidFill>
                <a:prstClr val="white"/>
              </a:solidFill>
              <a:latin typeface="Century Schoolbook"/>
              <a:ea typeface="휴먼매직체"/>
            </a:endParaRPr>
          </a:p>
          <a:p>
            <a:endParaRPr lang="en-US" altLang="ko-KR" smtClean="0">
              <a:solidFill>
                <a:prstClr val="white"/>
              </a:solidFill>
              <a:latin typeface="Century Schoolbook"/>
              <a:ea typeface="휴먼매직체"/>
            </a:endParaRPr>
          </a:p>
          <a:p>
            <a:endParaRPr lang="en-US" altLang="ko-KR" smtClean="0">
              <a:solidFill>
                <a:prstClr val="white"/>
              </a:solidFill>
              <a:latin typeface="Century Schoolbook"/>
              <a:ea typeface="휴먼매직체"/>
            </a:endParaRPr>
          </a:p>
          <a:p>
            <a:endParaRPr lang="en-US" altLang="ko-KR" smtClean="0">
              <a:solidFill>
                <a:prstClr val="white"/>
              </a:solidFill>
              <a:latin typeface="Century Schoolbook"/>
              <a:ea typeface="휴먼매직체"/>
            </a:endParaRPr>
          </a:p>
          <a:p>
            <a:endParaRPr lang="en-US" altLang="ko-KR" smtClean="0">
              <a:solidFill>
                <a:prstClr val="white"/>
              </a:solidFill>
              <a:latin typeface="Century Schoolbook"/>
              <a:ea typeface="휴먼매직체"/>
            </a:endParaRPr>
          </a:p>
          <a:p>
            <a:endParaRPr lang="en-US" altLang="ko-KR" smtClean="0">
              <a:solidFill>
                <a:prstClr val="white"/>
              </a:solidFill>
              <a:latin typeface="Century Schoolbook"/>
              <a:ea typeface="휴먼매직체"/>
            </a:endParaRPr>
          </a:p>
          <a:p>
            <a:endParaRPr lang="en-US" altLang="ko-KR" smtClean="0">
              <a:solidFill>
                <a:prstClr val="white"/>
              </a:solidFill>
              <a:latin typeface="Century Schoolbook"/>
              <a:ea typeface="휴먼매직체"/>
            </a:endParaRPr>
          </a:p>
          <a:p>
            <a:endParaRPr lang="en-US" altLang="ko-KR" smtClean="0">
              <a:solidFill>
                <a:prstClr val="white"/>
              </a:solidFill>
              <a:latin typeface="Century Schoolbook"/>
              <a:ea typeface="휴먼매직체"/>
            </a:endParaRPr>
          </a:p>
          <a:p>
            <a:endParaRPr lang="en-US" altLang="ko-KR" smtClean="0">
              <a:solidFill>
                <a:prstClr val="white"/>
              </a:solidFill>
              <a:latin typeface="Century Schoolbook"/>
              <a:ea typeface="휴먼매직체"/>
            </a:endParaRPr>
          </a:p>
          <a:p>
            <a:endParaRPr lang="en-US" dirty="0">
              <a:solidFill>
                <a:prstClr val="white"/>
              </a:solidFill>
              <a:latin typeface="Century Schoolbook"/>
            </a:endParaRPr>
          </a:p>
        </p:txBody>
      </p:sp>
      <p:sp>
        <p:nvSpPr>
          <p:cNvPr id="25" name="Rectangle 16"/>
          <p:cNvSpPr txBox="1">
            <a:spLocks/>
          </p:cNvSpPr>
          <p:nvPr/>
        </p:nvSpPr>
        <p:spPr>
          <a:xfrm>
            <a:off x="1205988" y="3025425"/>
            <a:ext cx="6657207" cy="2741203"/>
          </a:xfrm>
          <a:prstGeom prst="rect">
            <a:avLst/>
          </a:prstGeom>
        </p:spPr>
        <p:txBody>
          <a:bodyPr vert="horz" tIns="0" anchor="t" anchorCtr="0">
            <a:noAutofit/>
          </a:bodyPr>
          <a:lstStyle>
            <a:lvl1pPr marL="0" marR="0" indent="0" algn="r" rtl="0" eaLnBrk="1" latinLnBrk="1" hangingPunct="1">
              <a:spcBef>
                <a:spcPct val="20000"/>
              </a:spcBef>
              <a:buFontTx/>
              <a:buNone/>
              <a:defRPr kumimoji="1" lang="ko-KR" sz="1800" baseline="0">
                <a:solidFill>
                  <a:schemeClr val="tx1"/>
                </a:solidFill>
                <a:latin typeface="+mn-lt"/>
                <a:ea typeface="+mn-ea"/>
                <a:cs typeface="+mn-cs"/>
              </a:defRPr>
            </a:lvl1pPr>
            <a:lvl2pPr marL="742950" indent="-285750" algn="l" rtl="0" eaLnBrk="1" latinLnBrk="1" hangingPunct="1">
              <a:spcBef>
                <a:spcPct val="20000"/>
              </a:spcBef>
              <a:buChar char="–"/>
              <a:defRPr kumimoji="1" lang="ko-KR" sz="2400">
                <a:solidFill>
                  <a:schemeClr val="tx1"/>
                </a:solidFill>
                <a:latin typeface="+mn-lt"/>
                <a:ea typeface="+mn-ea"/>
                <a:cs typeface="+mn-cs"/>
              </a:defRPr>
            </a:lvl2pPr>
            <a:lvl3pPr marL="1143000" indent="-228600" algn="l" rtl="0" eaLnBrk="1" latinLnBrk="1" hangingPunct="1">
              <a:spcBef>
                <a:spcPct val="20000"/>
              </a:spcBef>
              <a:buChar char="•"/>
              <a:defRPr kumimoji="1" lang="ko-KR" sz="2000">
                <a:solidFill>
                  <a:schemeClr val="tx1"/>
                </a:solidFill>
                <a:latin typeface="+mn-lt"/>
                <a:ea typeface="+mn-ea"/>
                <a:cs typeface="+mn-cs"/>
              </a:defRPr>
            </a:lvl3pPr>
            <a:lvl4pPr marL="1600200" indent="-228600" algn="l" rtl="0" eaLnBrk="1" latinLnBrk="1" hangingPunct="1">
              <a:spcBef>
                <a:spcPct val="20000"/>
              </a:spcBef>
              <a:buChar char="–"/>
              <a:defRPr kumimoji="1" lang="ko-KR" sz="1800">
                <a:solidFill>
                  <a:schemeClr val="tx1"/>
                </a:solidFill>
                <a:latin typeface="+mn-lt"/>
                <a:ea typeface="+mn-ea"/>
                <a:cs typeface="+mn-cs"/>
              </a:defRPr>
            </a:lvl4pPr>
            <a:lvl5pPr marL="2057400" indent="-228600" algn="l" rtl="0" eaLnBrk="1" latinLnBrk="1" hangingPunct="1">
              <a:spcBef>
                <a:spcPct val="20000"/>
              </a:spcBef>
              <a:buChar char="»"/>
              <a:defRPr kumimoji="1" lang="ko-KR" sz="1600">
                <a:solidFill>
                  <a:schemeClr val="tx1"/>
                </a:solidFill>
                <a:latin typeface="+mn-lt"/>
                <a:ea typeface="+mn-ea"/>
                <a:cs typeface="+mn-cs"/>
              </a:defRPr>
            </a:lvl5pPr>
            <a:lvl6pPr marL="2514600" indent="-228600" algn="l" rtl="0" eaLnBrk="1" latinLnBrk="1" hangingPunct="1">
              <a:spcBef>
                <a:spcPct val="20000"/>
              </a:spcBef>
              <a:buChar char="•"/>
              <a:defRPr kumimoji="1" lang="ko-KR" sz="2000">
                <a:solidFill>
                  <a:schemeClr val="tx1"/>
                </a:solidFill>
                <a:latin typeface="+mn-lt"/>
                <a:ea typeface="+mn-ea"/>
                <a:cs typeface="+mn-cs"/>
              </a:defRPr>
            </a:lvl6pPr>
            <a:lvl7pPr marL="2971800" indent="-228600" algn="l" rtl="0" eaLnBrk="1" latinLnBrk="1" hangingPunct="1">
              <a:spcBef>
                <a:spcPct val="20000"/>
              </a:spcBef>
              <a:buChar char="•"/>
              <a:defRPr kumimoji="1" lang="ko-KR" sz="2000">
                <a:solidFill>
                  <a:schemeClr val="tx1"/>
                </a:solidFill>
                <a:latin typeface="+mn-lt"/>
                <a:ea typeface="+mn-ea"/>
                <a:cs typeface="+mn-cs"/>
              </a:defRPr>
            </a:lvl7pPr>
            <a:lvl8pPr marL="3429000" indent="-228600" algn="l" rtl="0" eaLnBrk="1" latinLnBrk="1" hangingPunct="1">
              <a:spcBef>
                <a:spcPct val="20000"/>
              </a:spcBef>
              <a:buChar char="•"/>
              <a:defRPr kumimoji="1" lang="ko-KR" sz="2000">
                <a:solidFill>
                  <a:schemeClr val="tx1"/>
                </a:solidFill>
                <a:latin typeface="+mn-lt"/>
                <a:ea typeface="+mn-ea"/>
                <a:cs typeface="+mn-cs"/>
              </a:defRPr>
            </a:lvl8pPr>
            <a:lvl9pPr marL="3886200" indent="-228600" algn="l" rtl="0" eaLnBrk="1" latinLnBrk="1" hangingPunct="1">
              <a:spcBef>
                <a:spcPct val="20000"/>
              </a:spcBef>
              <a:buChar char="•"/>
              <a:defRPr kumimoji="1" lang="ko-KR" sz="2000">
                <a:solidFill>
                  <a:schemeClr val="tx1"/>
                </a:solidFill>
                <a:latin typeface="+mn-lt"/>
                <a:ea typeface="+mn-ea"/>
                <a:cs typeface="+mn-cs"/>
              </a:defRPr>
            </a:lvl9pPr>
            <a:extLst/>
          </a:lstStyle>
          <a:p>
            <a:endParaRPr lang="en-US" altLang="ko-KR" smtClean="0">
              <a:solidFill>
                <a:prstClr val="white"/>
              </a:solidFill>
              <a:latin typeface="Century Schoolbook"/>
              <a:ea typeface="휴먼매직체"/>
            </a:endParaRPr>
          </a:p>
          <a:p>
            <a:endParaRPr lang="en-US" altLang="ko-KR" smtClean="0">
              <a:solidFill>
                <a:prstClr val="white"/>
              </a:solidFill>
              <a:latin typeface="Century Schoolbook"/>
              <a:ea typeface="휴먼매직체"/>
            </a:endParaRPr>
          </a:p>
          <a:p>
            <a:endParaRPr lang="en-US" altLang="ko-KR" smtClean="0">
              <a:solidFill>
                <a:prstClr val="white"/>
              </a:solidFill>
              <a:latin typeface="Century Schoolbook"/>
              <a:ea typeface="휴먼매직체"/>
            </a:endParaRPr>
          </a:p>
          <a:p>
            <a:endParaRPr lang="en-US" altLang="ko-KR" smtClean="0">
              <a:solidFill>
                <a:prstClr val="white"/>
              </a:solidFill>
              <a:latin typeface="Century Schoolbook"/>
              <a:ea typeface="휴먼매직체"/>
            </a:endParaRPr>
          </a:p>
          <a:p>
            <a:endParaRPr lang="en-US" altLang="ko-KR" smtClean="0">
              <a:solidFill>
                <a:prstClr val="white"/>
              </a:solidFill>
              <a:latin typeface="Century Schoolbook"/>
              <a:ea typeface="휴먼매직체"/>
            </a:endParaRPr>
          </a:p>
          <a:p>
            <a:endParaRPr lang="en-US" altLang="ko-KR" smtClean="0">
              <a:solidFill>
                <a:prstClr val="white"/>
              </a:solidFill>
              <a:latin typeface="Century Schoolbook"/>
              <a:ea typeface="휴먼매직체"/>
            </a:endParaRPr>
          </a:p>
          <a:p>
            <a:endParaRPr lang="en-US" altLang="ko-KR" smtClean="0">
              <a:solidFill>
                <a:prstClr val="white"/>
              </a:solidFill>
              <a:latin typeface="Century Schoolbook"/>
              <a:ea typeface="휴먼매직체"/>
            </a:endParaRPr>
          </a:p>
          <a:p>
            <a:endParaRPr lang="en-US" altLang="ko-KR" smtClean="0">
              <a:solidFill>
                <a:prstClr val="white"/>
              </a:solidFill>
              <a:latin typeface="Century Schoolbook"/>
              <a:ea typeface="휴먼매직체"/>
            </a:endParaRPr>
          </a:p>
          <a:p>
            <a:endParaRPr lang="en-US" altLang="ko-KR" smtClean="0">
              <a:solidFill>
                <a:prstClr val="white"/>
              </a:solidFill>
              <a:latin typeface="Century Schoolbook"/>
              <a:ea typeface="휴먼매직체"/>
            </a:endParaRPr>
          </a:p>
          <a:p>
            <a:endParaRPr lang="en-US" altLang="ko-KR" smtClean="0">
              <a:solidFill>
                <a:prstClr val="white"/>
              </a:solidFill>
              <a:latin typeface="Century Schoolbook"/>
              <a:ea typeface="휴먼매직체"/>
            </a:endParaRPr>
          </a:p>
          <a:p>
            <a:endParaRPr lang="en-US" dirty="0">
              <a:solidFill>
                <a:prstClr val="white"/>
              </a:solidFill>
              <a:latin typeface="Century Schoolbook"/>
            </a:endParaRPr>
          </a:p>
        </p:txBody>
      </p:sp>
      <p:cxnSp>
        <p:nvCxnSpPr>
          <p:cNvPr id="29" name="직선 연결선 28"/>
          <p:cNvCxnSpPr/>
          <p:nvPr/>
        </p:nvCxnSpPr>
        <p:spPr bwMode="auto">
          <a:xfrm>
            <a:off x="1597588" y="4098918"/>
            <a:ext cx="2741203" cy="0"/>
          </a:xfrm>
          <a:prstGeom prst="line">
            <a:avLst/>
          </a:prstGeom>
          <a:noFill/>
          <a:ln w="38100" cap="flat" cmpd="sng" algn="ctr">
            <a:gradFill flip="none" rotWithShape="1">
              <a:gsLst>
                <a:gs pos="100000">
                  <a:schemeClr val="tx2">
                    <a:lumMod val="20000"/>
                    <a:lumOff val="80000"/>
                  </a:schemeClr>
                </a:gs>
                <a:gs pos="0">
                  <a:schemeClr val="tx2">
                    <a:lumMod val="50000"/>
                  </a:schemeClr>
                </a:gs>
              </a:gsLst>
              <a:lin ang="0" scaled="1"/>
              <a:tileRect/>
            </a:gradFill>
            <a:prstDash val="solid"/>
            <a:headEnd type="none" w="med" len="med"/>
            <a:tailEnd type="none" w="med" len="med"/>
          </a:ln>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xtLst/>
        </p:spPr>
      </p:cxnSp>
      <p:cxnSp>
        <p:nvCxnSpPr>
          <p:cNvPr id="30" name="직선 연결선 29"/>
          <p:cNvCxnSpPr/>
          <p:nvPr/>
        </p:nvCxnSpPr>
        <p:spPr bwMode="auto">
          <a:xfrm>
            <a:off x="1597588" y="4320207"/>
            <a:ext cx="2741203" cy="0"/>
          </a:xfrm>
          <a:prstGeom prst="line">
            <a:avLst/>
          </a:prstGeom>
          <a:noFill/>
          <a:ln w="38100" cap="flat" cmpd="sng" algn="ctr">
            <a:gradFill flip="none" rotWithShape="1">
              <a:gsLst>
                <a:gs pos="100000">
                  <a:schemeClr val="tx2">
                    <a:lumMod val="20000"/>
                    <a:lumOff val="80000"/>
                  </a:schemeClr>
                </a:gs>
                <a:gs pos="0">
                  <a:schemeClr val="tx2">
                    <a:lumMod val="50000"/>
                  </a:schemeClr>
                </a:gs>
              </a:gsLst>
              <a:lin ang="0" scaled="1"/>
              <a:tileRect/>
            </a:gradFill>
            <a:prstDash val="solid"/>
            <a:headEnd type="none" w="med" len="med"/>
            <a:tailEnd type="none" w="med" len="med"/>
          </a:ln>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xtLst/>
        </p:spPr>
      </p:cxnSp>
      <p:cxnSp>
        <p:nvCxnSpPr>
          <p:cNvPr id="31" name="직선 연결선 30"/>
          <p:cNvCxnSpPr/>
          <p:nvPr/>
        </p:nvCxnSpPr>
        <p:spPr bwMode="auto">
          <a:xfrm>
            <a:off x="1597588" y="4539980"/>
            <a:ext cx="2741203" cy="0"/>
          </a:xfrm>
          <a:prstGeom prst="line">
            <a:avLst/>
          </a:prstGeom>
          <a:noFill/>
          <a:ln w="38100" cap="flat" cmpd="sng" algn="ctr">
            <a:gradFill flip="none" rotWithShape="1">
              <a:gsLst>
                <a:gs pos="100000">
                  <a:schemeClr val="tx2">
                    <a:lumMod val="20000"/>
                    <a:lumOff val="80000"/>
                  </a:schemeClr>
                </a:gs>
                <a:gs pos="0">
                  <a:schemeClr val="tx2">
                    <a:lumMod val="50000"/>
                  </a:schemeClr>
                </a:gs>
              </a:gsLst>
              <a:lin ang="0" scaled="1"/>
              <a:tileRect/>
            </a:gradFill>
            <a:prstDash val="solid"/>
            <a:headEnd type="none" w="med" len="med"/>
            <a:tailEnd type="none" w="med" len="med"/>
          </a:ln>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xtLst/>
        </p:spPr>
      </p:cxnSp>
      <p:cxnSp>
        <p:nvCxnSpPr>
          <p:cNvPr id="32" name="직선 연결선 31"/>
          <p:cNvCxnSpPr/>
          <p:nvPr/>
        </p:nvCxnSpPr>
        <p:spPr bwMode="auto">
          <a:xfrm>
            <a:off x="1597588" y="4752255"/>
            <a:ext cx="2741203" cy="0"/>
          </a:xfrm>
          <a:prstGeom prst="line">
            <a:avLst/>
          </a:prstGeom>
          <a:noFill/>
          <a:ln w="38100" cap="flat" cmpd="sng" algn="ctr">
            <a:gradFill flip="none" rotWithShape="1">
              <a:gsLst>
                <a:gs pos="100000">
                  <a:schemeClr val="tx2">
                    <a:lumMod val="20000"/>
                    <a:lumOff val="80000"/>
                  </a:schemeClr>
                </a:gs>
                <a:gs pos="0">
                  <a:schemeClr val="tx2">
                    <a:lumMod val="50000"/>
                  </a:schemeClr>
                </a:gs>
              </a:gsLst>
              <a:lin ang="0" scaled="1"/>
              <a:tileRect/>
            </a:gradFill>
            <a:prstDash val="solid"/>
            <a:headEnd type="none" w="med" len="med"/>
            <a:tailEnd type="none" w="med" len="med"/>
          </a:ln>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xtLst/>
        </p:spPr>
      </p:cxnSp>
      <p:cxnSp>
        <p:nvCxnSpPr>
          <p:cNvPr id="33" name="직선 연결선 32"/>
          <p:cNvCxnSpPr/>
          <p:nvPr/>
        </p:nvCxnSpPr>
        <p:spPr bwMode="auto">
          <a:xfrm>
            <a:off x="1597588" y="5040287"/>
            <a:ext cx="2741203" cy="0"/>
          </a:xfrm>
          <a:prstGeom prst="line">
            <a:avLst/>
          </a:prstGeom>
          <a:noFill/>
          <a:ln w="38100" cap="flat" cmpd="sng" algn="ctr">
            <a:gradFill flip="none" rotWithShape="1">
              <a:gsLst>
                <a:gs pos="100000">
                  <a:schemeClr val="tx2">
                    <a:lumMod val="20000"/>
                    <a:lumOff val="80000"/>
                  </a:schemeClr>
                </a:gs>
                <a:gs pos="0">
                  <a:schemeClr val="tx2">
                    <a:lumMod val="50000"/>
                  </a:schemeClr>
                </a:gs>
              </a:gsLst>
              <a:lin ang="0" scaled="1"/>
              <a:tileRect/>
            </a:gradFill>
            <a:prstDash val="solid"/>
            <a:headEnd type="none" w="med" len="med"/>
            <a:tailEnd type="none" w="med" len="med"/>
          </a:ln>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xtLst/>
        </p:spPr>
      </p:cxnSp>
      <p:cxnSp>
        <p:nvCxnSpPr>
          <p:cNvPr id="34" name="직선 연결선 33"/>
          <p:cNvCxnSpPr/>
          <p:nvPr/>
        </p:nvCxnSpPr>
        <p:spPr bwMode="auto">
          <a:xfrm>
            <a:off x="1597588" y="5328319"/>
            <a:ext cx="2741203" cy="0"/>
          </a:xfrm>
          <a:prstGeom prst="line">
            <a:avLst/>
          </a:prstGeom>
          <a:noFill/>
          <a:ln w="38100" cap="flat" cmpd="sng" algn="ctr">
            <a:gradFill flip="none" rotWithShape="1">
              <a:gsLst>
                <a:gs pos="100000">
                  <a:schemeClr val="tx2">
                    <a:lumMod val="20000"/>
                    <a:lumOff val="80000"/>
                  </a:schemeClr>
                </a:gs>
                <a:gs pos="0">
                  <a:schemeClr val="tx2">
                    <a:lumMod val="50000"/>
                  </a:schemeClr>
                </a:gs>
              </a:gsLst>
              <a:lin ang="0" scaled="1"/>
              <a:tileRect/>
            </a:gradFill>
            <a:prstDash val="solid"/>
            <a:headEnd type="none" w="med" len="med"/>
            <a:tailEnd type="none" w="med" len="med"/>
          </a:ln>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xtLst/>
        </p:spPr>
      </p:cxnSp>
      <p:cxnSp>
        <p:nvCxnSpPr>
          <p:cNvPr id="35" name="직선 연결선 34"/>
          <p:cNvCxnSpPr/>
          <p:nvPr/>
        </p:nvCxnSpPr>
        <p:spPr bwMode="auto">
          <a:xfrm>
            <a:off x="1597588" y="5544343"/>
            <a:ext cx="2741203" cy="0"/>
          </a:xfrm>
          <a:prstGeom prst="line">
            <a:avLst/>
          </a:prstGeom>
          <a:noFill/>
          <a:ln w="38100" cap="flat" cmpd="sng" algn="ctr">
            <a:gradFill flip="none" rotWithShape="1">
              <a:gsLst>
                <a:gs pos="100000">
                  <a:schemeClr val="tx2">
                    <a:lumMod val="20000"/>
                    <a:lumOff val="80000"/>
                  </a:schemeClr>
                </a:gs>
                <a:gs pos="0">
                  <a:schemeClr val="tx2">
                    <a:lumMod val="50000"/>
                  </a:schemeClr>
                </a:gs>
              </a:gsLst>
              <a:lin ang="0" scaled="1"/>
              <a:tileRect/>
            </a:gradFill>
            <a:prstDash val="solid"/>
            <a:headEnd type="none" w="med" len="med"/>
            <a:tailEnd type="none" w="med" len="med"/>
          </a:ln>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xtLst/>
        </p:spPr>
      </p:cxnSp>
      <p:cxnSp>
        <p:nvCxnSpPr>
          <p:cNvPr id="36" name="직선 연결선 35"/>
          <p:cNvCxnSpPr/>
          <p:nvPr/>
        </p:nvCxnSpPr>
        <p:spPr bwMode="auto">
          <a:xfrm>
            <a:off x="1597588" y="5760367"/>
            <a:ext cx="2741203" cy="0"/>
          </a:xfrm>
          <a:prstGeom prst="line">
            <a:avLst/>
          </a:prstGeom>
          <a:noFill/>
          <a:ln w="38100" cap="flat" cmpd="sng" algn="ctr">
            <a:gradFill flip="none" rotWithShape="1">
              <a:gsLst>
                <a:gs pos="100000">
                  <a:schemeClr val="tx2">
                    <a:lumMod val="20000"/>
                    <a:lumOff val="80000"/>
                  </a:schemeClr>
                </a:gs>
                <a:gs pos="0">
                  <a:schemeClr val="tx2">
                    <a:lumMod val="50000"/>
                  </a:schemeClr>
                </a:gs>
              </a:gsLst>
              <a:lin ang="0" scaled="1"/>
              <a:tileRect/>
            </a:gradFill>
            <a:prstDash val="solid"/>
            <a:headEnd type="none" w="med" len="med"/>
            <a:tailEnd type="none" w="med" len="med"/>
          </a:ln>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xtLst/>
        </p:spPr>
      </p:cxnSp>
      <p:cxnSp>
        <p:nvCxnSpPr>
          <p:cNvPr id="37" name="직선 연결선 36"/>
          <p:cNvCxnSpPr/>
          <p:nvPr/>
        </p:nvCxnSpPr>
        <p:spPr bwMode="auto">
          <a:xfrm>
            <a:off x="1597588" y="6048399"/>
            <a:ext cx="2603070" cy="0"/>
          </a:xfrm>
          <a:prstGeom prst="line">
            <a:avLst/>
          </a:prstGeom>
          <a:noFill/>
          <a:ln w="38100" cap="flat" cmpd="sng" algn="ctr">
            <a:gradFill flip="none" rotWithShape="1">
              <a:gsLst>
                <a:gs pos="100000">
                  <a:schemeClr val="tx2">
                    <a:lumMod val="20000"/>
                    <a:lumOff val="80000"/>
                  </a:schemeClr>
                </a:gs>
                <a:gs pos="0">
                  <a:schemeClr val="tx2">
                    <a:lumMod val="50000"/>
                  </a:schemeClr>
                </a:gs>
              </a:gsLst>
              <a:lin ang="0" scaled="1"/>
              <a:tileRect/>
            </a:gradFill>
            <a:prstDash val="solid"/>
            <a:headEnd type="none" w="med" len="med"/>
            <a:tailEnd type="none" w="med" len="med"/>
          </a:ln>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xtLst/>
        </p:spPr>
      </p:cxnSp>
      <p:grpSp>
        <p:nvGrpSpPr>
          <p:cNvPr id="3" name="그룹 2"/>
          <p:cNvGrpSpPr/>
          <p:nvPr/>
        </p:nvGrpSpPr>
        <p:grpSpPr>
          <a:xfrm>
            <a:off x="4200659" y="3981892"/>
            <a:ext cx="4315203" cy="2111070"/>
            <a:chOff x="4200659" y="3981892"/>
            <a:chExt cx="4315203" cy="2111070"/>
          </a:xfrm>
        </p:grpSpPr>
        <p:sp>
          <p:nvSpPr>
            <p:cNvPr id="38" name="TextBox 37"/>
            <p:cNvSpPr txBox="1"/>
            <p:nvPr/>
          </p:nvSpPr>
          <p:spPr>
            <a:xfrm>
              <a:off x="5056725" y="3981892"/>
              <a:ext cx="3459137" cy="2008534"/>
            </a:xfrm>
            <a:prstGeom prst="rect">
              <a:avLst/>
            </a:prstGeom>
            <a:noFill/>
          </p:spPr>
          <p:txBody>
            <a:bodyPr wrap="square" rtlCol="0">
              <a:spAutoFit/>
            </a:bodyPr>
            <a:lstStyle/>
            <a:p>
              <a:r>
                <a:rPr lang="en-US" altLang="ko-KR" sz="900" b="1" dirty="0" smtClean="0">
                  <a:solidFill>
                    <a:schemeClr val="bg1"/>
                  </a:solidFill>
                  <a:latin typeface="-윤고딕320" panose="02030504000101010101" pitchFamily="18" charset="-127"/>
                  <a:ea typeface="-윤고딕320" panose="02030504000101010101" pitchFamily="18" charset="-127"/>
                </a:rPr>
                <a:t>100%           Red and sensitive acne areas are soothed</a:t>
              </a:r>
              <a:endParaRPr lang="en-US" altLang="ko-KR" sz="800" b="1" dirty="0" smtClean="0">
                <a:solidFill>
                  <a:schemeClr val="bg1"/>
                </a:solidFill>
                <a:latin typeface="-윤고딕320" panose="02030504000101010101" pitchFamily="18" charset="-127"/>
                <a:ea typeface="-윤고딕320" panose="02030504000101010101" pitchFamily="18" charset="-127"/>
              </a:endParaRPr>
            </a:p>
            <a:p>
              <a:endParaRPr lang="en-US" altLang="ko-KR" sz="700" b="1" dirty="0">
                <a:solidFill>
                  <a:schemeClr val="bg1"/>
                </a:solidFill>
                <a:latin typeface="-윤고딕320" panose="02030504000101010101" pitchFamily="18" charset="-127"/>
                <a:ea typeface="-윤고딕320" panose="02030504000101010101" pitchFamily="18" charset="-127"/>
              </a:endParaRPr>
            </a:p>
            <a:p>
              <a:r>
                <a:rPr lang="en-US" altLang="ko-KR" sz="900" b="1" dirty="0" smtClean="0">
                  <a:solidFill>
                    <a:schemeClr val="bg1"/>
                  </a:solidFill>
                  <a:latin typeface="-윤고딕320" panose="02030504000101010101" pitchFamily="18" charset="-127"/>
                  <a:ea typeface="-윤고딕320" panose="02030504000101010101" pitchFamily="18" charset="-127"/>
                </a:rPr>
                <a:t>100%           Skin tone has become light and brighter</a:t>
              </a:r>
              <a:endParaRPr lang="en-US" altLang="ko-KR" sz="800" b="1" dirty="0" smtClean="0">
                <a:solidFill>
                  <a:schemeClr val="bg1"/>
                </a:solidFill>
                <a:latin typeface="-윤고딕320" panose="02030504000101010101" pitchFamily="18" charset="-127"/>
                <a:ea typeface="-윤고딕320" panose="02030504000101010101" pitchFamily="18" charset="-127"/>
              </a:endParaRPr>
            </a:p>
            <a:p>
              <a:endParaRPr lang="en-US" altLang="ko-KR" sz="700" b="1" dirty="0">
                <a:solidFill>
                  <a:schemeClr val="bg1"/>
                </a:solidFill>
                <a:latin typeface="-윤고딕320" panose="02030504000101010101" pitchFamily="18" charset="-127"/>
                <a:ea typeface="-윤고딕320" panose="02030504000101010101" pitchFamily="18" charset="-127"/>
              </a:endParaRPr>
            </a:p>
            <a:p>
              <a:r>
                <a:rPr lang="en-US" altLang="ko-KR" sz="900" b="1" dirty="0" smtClean="0">
                  <a:solidFill>
                    <a:schemeClr val="bg1"/>
                  </a:solidFill>
                  <a:latin typeface="-윤고딕320" panose="02030504000101010101" pitchFamily="18" charset="-127"/>
                  <a:ea typeface="-윤고딕320" panose="02030504000101010101" pitchFamily="18" charset="-127"/>
                </a:rPr>
                <a:t>100%           Excessive sebum secretion is reduced</a:t>
              </a:r>
              <a:endParaRPr lang="en-US" altLang="ko-KR" sz="800" b="1" dirty="0" smtClean="0">
                <a:solidFill>
                  <a:schemeClr val="bg1"/>
                </a:solidFill>
                <a:latin typeface="-윤고딕320" panose="02030504000101010101" pitchFamily="18" charset="-127"/>
                <a:ea typeface="-윤고딕320" panose="02030504000101010101" pitchFamily="18" charset="-127"/>
              </a:endParaRPr>
            </a:p>
            <a:p>
              <a:endParaRPr lang="en-US" altLang="ko-KR" sz="700" b="1" dirty="0">
                <a:solidFill>
                  <a:schemeClr val="bg1"/>
                </a:solidFill>
                <a:latin typeface="-윤고딕320" panose="02030504000101010101" pitchFamily="18" charset="-127"/>
                <a:ea typeface="-윤고딕320" panose="02030504000101010101" pitchFamily="18" charset="-127"/>
              </a:endParaRPr>
            </a:p>
            <a:p>
              <a:r>
                <a:rPr lang="en-US" altLang="ko-KR" sz="900" b="1" dirty="0" smtClean="0">
                  <a:solidFill>
                    <a:schemeClr val="bg1"/>
                  </a:solidFill>
                  <a:latin typeface="-윤고딕320" panose="02030504000101010101" pitchFamily="18" charset="-127"/>
                  <a:ea typeface="-윤고딕320" panose="02030504000101010101" pitchFamily="18" charset="-127"/>
                </a:rPr>
                <a:t>100%</a:t>
              </a:r>
              <a:r>
                <a:rPr lang="en-US" altLang="ko-KR" sz="800" b="1" dirty="0" smtClean="0">
                  <a:solidFill>
                    <a:schemeClr val="bg1"/>
                  </a:solidFill>
                  <a:latin typeface="-윤고딕320" panose="02030504000101010101" pitchFamily="18" charset="-127"/>
                  <a:ea typeface="-윤고딕320" panose="02030504000101010101" pitchFamily="18" charset="-127"/>
                </a:rPr>
                <a:t>             Bumpy and roughness of skin is reduced and became smooth</a:t>
              </a:r>
            </a:p>
            <a:p>
              <a:endParaRPr lang="en-US" altLang="ko-KR" sz="600" b="1" dirty="0">
                <a:solidFill>
                  <a:schemeClr val="bg1"/>
                </a:solidFill>
                <a:latin typeface="-윤고딕320" panose="02030504000101010101" pitchFamily="18" charset="-127"/>
                <a:ea typeface="-윤고딕320" panose="02030504000101010101" pitchFamily="18" charset="-127"/>
              </a:endParaRPr>
            </a:p>
            <a:p>
              <a:r>
                <a:rPr lang="en-US" altLang="ko-KR" sz="900" b="1" dirty="0" smtClean="0">
                  <a:solidFill>
                    <a:schemeClr val="bg1"/>
                  </a:solidFill>
                  <a:latin typeface="-윤고딕320" panose="02030504000101010101" pitchFamily="18" charset="-127"/>
                  <a:ea typeface="-윤고딕320" panose="02030504000101010101" pitchFamily="18" charset="-127"/>
                </a:rPr>
                <a:t>100%</a:t>
              </a:r>
              <a:r>
                <a:rPr lang="en-US" altLang="ko-KR" sz="800" b="1" dirty="0" smtClean="0">
                  <a:solidFill>
                    <a:schemeClr val="bg1"/>
                  </a:solidFill>
                  <a:latin typeface="-윤고딕320" panose="02030504000101010101" pitchFamily="18" charset="-127"/>
                  <a:ea typeface="-윤고딕320" panose="02030504000101010101" pitchFamily="18" charset="-127"/>
                </a:rPr>
                <a:t>             Skin has become tighter and elasticity improved</a:t>
              </a:r>
            </a:p>
            <a:p>
              <a:endParaRPr lang="en-US" altLang="ko-KR" sz="800" b="1" dirty="0">
                <a:solidFill>
                  <a:schemeClr val="bg1"/>
                </a:solidFill>
                <a:latin typeface="-윤고딕320" panose="02030504000101010101" pitchFamily="18" charset="-127"/>
                <a:ea typeface="-윤고딕320" panose="02030504000101010101" pitchFamily="18" charset="-127"/>
              </a:endParaRPr>
            </a:p>
            <a:p>
              <a:r>
                <a:rPr lang="en-US" altLang="ko-KR" sz="900" b="1" dirty="0" smtClean="0">
                  <a:solidFill>
                    <a:schemeClr val="bg1"/>
                  </a:solidFill>
                  <a:latin typeface="-윤고딕320" panose="02030504000101010101" pitchFamily="18" charset="-127"/>
                  <a:ea typeface="-윤고딕320" panose="02030504000101010101" pitchFamily="18" charset="-127"/>
                </a:rPr>
                <a:t>100% </a:t>
              </a:r>
              <a:r>
                <a:rPr lang="en-US" altLang="ko-KR" sz="800" b="1" dirty="0" smtClean="0">
                  <a:solidFill>
                    <a:schemeClr val="bg1"/>
                  </a:solidFill>
                  <a:latin typeface="-윤고딕320" panose="02030504000101010101" pitchFamily="18" charset="-127"/>
                  <a:ea typeface="-윤고딕320" panose="02030504000101010101" pitchFamily="18" charset="-127"/>
                </a:rPr>
                <a:t>            Wide and sagging poles are tightened</a:t>
              </a:r>
            </a:p>
            <a:p>
              <a:endParaRPr lang="en-US" altLang="ko-KR" sz="800" b="1" dirty="0">
                <a:solidFill>
                  <a:schemeClr val="bg1"/>
                </a:solidFill>
                <a:latin typeface="-윤고딕320" panose="02030504000101010101" pitchFamily="18" charset="-127"/>
                <a:ea typeface="-윤고딕320" panose="02030504000101010101" pitchFamily="18" charset="-127"/>
              </a:endParaRPr>
            </a:p>
            <a:p>
              <a:r>
                <a:rPr lang="en-US" altLang="ko-KR" sz="900" b="1" dirty="0" smtClean="0">
                  <a:solidFill>
                    <a:schemeClr val="bg1"/>
                  </a:solidFill>
                  <a:latin typeface="-윤고딕320" panose="02030504000101010101" pitchFamily="18" charset="-127"/>
                  <a:ea typeface="-윤고딕320" panose="02030504000101010101" pitchFamily="18" charset="-127"/>
                </a:rPr>
                <a:t>100%</a:t>
              </a:r>
              <a:r>
                <a:rPr lang="en-US" altLang="ko-KR" sz="800" b="1" dirty="0" smtClean="0">
                  <a:solidFill>
                    <a:schemeClr val="bg1"/>
                  </a:solidFill>
                  <a:latin typeface="-윤고딕320" panose="02030504000101010101" pitchFamily="18" charset="-127"/>
                  <a:ea typeface="-윤고딕320" panose="02030504000101010101" pitchFamily="18" charset="-127"/>
                </a:rPr>
                <a:t>             Itchiness due to acne are reduced</a:t>
              </a:r>
            </a:p>
            <a:p>
              <a:endParaRPr lang="en-US" altLang="ko-KR" sz="700" b="1" dirty="0">
                <a:solidFill>
                  <a:schemeClr val="bg1"/>
                </a:solidFill>
                <a:latin typeface="-윤고딕320" panose="02030504000101010101" pitchFamily="18" charset="-127"/>
                <a:ea typeface="-윤고딕320" panose="02030504000101010101" pitchFamily="18" charset="-127"/>
              </a:endParaRPr>
            </a:p>
            <a:p>
              <a:r>
                <a:rPr lang="en-US" altLang="ko-KR" sz="900" b="1" dirty="0" smtClean="0">
                  <a:solidFill>
                    <a:schemeClr val="bg1"/>
                  </a:solidFill>
                  <a:latin typeface="-윤고딕320" panose="02030504000101010101" pitchFamily="18" charset="-127"/>
                  <a:ea typeface="-윤고딕320" panose="02030504000101010101" pitchFamily="18" charset="-127"/>
                </a:rPr>
                <a:t>100%</a:t>
              </a:r>
              <a:r>
                <a:rPr lang="en-US" altLang="ko-KR" sz="800" b="1" dirty="0" smtClean="0">
                  <a:solidFill>
                    <a:schemeClr val="bg1"/>
                  </a:solidFill>
                  <a:latin typeface="-윤고딕320" panose="02030504000101010101" pitchFamily="18" charset="-127"/>
                  <a:ea typeface="-윤고딕320" panose="02030504000101010101" pitchFamily="18" charset="-127"/>
                </a:rPr>
                <a:t>             Dead skin cells are removed and skin is exfoliated</a:t>
              </a:r>
            </a:p>
            <a:p>
              <a:endParaRPr lang="en-US" altLang="ko-KR" sz="700" b="1" dirty="0">
                <a:solidFill>
                  <a:schemeClr val="bg1"/>
                </a:solidFill>
                <a:latin typeface="-윤고딕320" panose="02030504000101010101" pitchFamily="18" charset="-127"/>
                <a:ea typeface="-윤고딕320" panose="02030504000101010101" pitchFamily="18" charset="-127"/>
              </a:endParaRPr>
            </a:p>
            <a:p>
              <a:r>
                <a:rPr lang="en-US" altLang="ko-KR" sz="900" b="1" dirty="0" smtClean="0">
                  <a:solidFill>
                    <a:schemeClr val="bg1"/>
                  </a:solidFill>
                  <a:latin typeface="-윤고딕320" panose="02030504000101010101" pitchFamily="18" charset="-127"/>
                  <a:ea typeface="-윤고딕320" panose="02030504000101010101" pitchFamily="18" charset="-127"/>
                </a:rPr>
                <a:t>95.2%</a:t>
              </a:r>
              <a:r>
                <a:rPr lang="en-US" altLang="ko-KR" sz="800" b="1" dirty="0" smtClean="0">
                  <a:solidFill>
                    <a:schemeClr val="bg1"/>
                  </a:solidFill>
                  <a:latin typeface="-윤고딕320" panose="02030504000101010101" pitchFamily="18" charset="-127"/>
                  <a:ea typeface="-윤고딕320" panose="02030504000101010101" pitchFamily="18" charset="-127"/>
                </a:rPr>
                <a:t>            Acne feels reduced</a:t>
              </a:r>
              <a:endParaRPr lang="ko-KR" altLang="en-US" sz="800" b="1" dirty="0">
                <a:solidFill>
                  <a:schemeClr val="bg1"/>
                </a:solidFill>
                <a:latin typeface="-윤고딕320" panose="02030504000101010101" pitchFamily="18" charset="-127"/>
                <a:ea typeface="-윤고딕320" panose="02030504000101010101" pitchFamily="18" charset="-127"/>
              </a:endParaRPr>
            </a:p>
          </p:txBody>
        </p:sp>
        <p:sp>
          <p:nvSpPr>
            <p:cNvPr id="47" name="TextBox 46"/>
            <p:cNvSpPr txBox="1"/>
            <p:nvPr/>
          </p:nvSpPr>
          <p:spPr>
            <a:xfrm>
              <a:off x="4200659" y="4000739"/>
              <a:ext cx="921333" cy="2092223"/>
            </a:xfrm>
            <a:prstGeom prst="rect">
              <a:avLst/>
            </a:prstGeom>
            <a:noFill/>
          </p:spPr>
          <p:txBody>
            <a:bodyPr wrap="square" rtlCol="0">
              <a:spAutoFit/>
            </a:bodyPr>
            <a:lstStyle/>
            <a:p>
              <a:pPr algn="r"/>
              <a:r>
                <a:rPr lang="en-US" altLang="ko-KR" sz="800" b="1" dirty="0" smtClean="0">
                  <a:solidFill>
                    <a:srgbClr val="CCAF0A">
                      <a:lumMod val="50000"/>
                    </a:srgbClr>
                  </a:solidFill>
                  <a:latin typeface="Lucida Sans Unicode"/>
                  <a:ea typeface="굴림" panose="020B0600000101010101" pitchFamily="50" charset="-127"/>
                  <a:cs typeface="Lucida Sans Unicode"/>
                </a:rPr>
                <a:t>·······</a:t>
              </a:r>
              <a:r>
                <a:rPr lang="en-US" altLang="ko-KR" sz="800" b="1" dirty="0">
                  <a:solidFill>
                    <a:srgbClr val="CCAF0A">
                      <a:lumMod val="50000"/>
                    </a:srgbClr>
                  </a:solidFill>
                  <a:latin typeface="Lucida Sans Unicode"/>
                  <a:ea typeface="굴림" panose="020B0600000101010101" pitchFamily="50" charset="-127"/>
                  <a:cs typeface="Lucida Sans Unicode"/>
                </a:rPr>
                <a:t>··</a:t>
              </a:r>
              <a:endParaRPr lang="en-US" altLang="ko-KR" sz="800" b="1" dirty="0" smtClean="0">
                <a:solidFill>
                  <a:srgbClr val="CCAF0A">
                    <a:lumMod val="50000"/>
                  </a:srgbClr>
                </a:solidFill>
                <a:latin typeface="Lucida Sans Unicode"/>
                <a:ea typeface="굴림" panose="020B0600000101010101" pitchFamily="50" charset="-127"/>
                <a:cs typeface="Lucida Sans Unicode"/>
              </a:endParaRPr>
            </a:p>
            <a:p>
              <a:pPr algn="r"/>
              <a:endParaRPr lang="en-US" altLang="ko-KR" sz="800" b="1" dirty="0" smtClean="0">
                <a:solidFill>
                  <a:srgbClr val="CCAF0A">
                    <a:lumMod val="50000"/>
                  </a:srgbClr>
                </a:solidFill>
                <a:latin typeface="Lucida Sans Unicode"/>
                <a:ea typeface="굴림" panose="020B0600000101010101" pitchFamily="50" charset="-127"/>
                <a:cs typeface="Lucida Sans Unicode"/>
              </a:endParaRPr>
            </a:p>
            <a:p>
              <a:pPr algn="r"/>
              <a:r>
                <a:rPr lang="en-US" altLang="ko-KR" sz="800" b="1" dirty="0" smtClean="0">
                  <a:solidFill>
                    <a:srgbClr val="CCAF0A">
                      <a:lumMod val="50000"/>
                    </a:srgbClr>
                  </a:solidFill>
                  <a:latin typeface="Lucida Sans Unicode"/>
                  <a:ea typeface="굴림" panose="020B0600000101010101" pitchFamily="50" charset="-127"/>
                  <a:cs typeface="Lucida Sans Unicode"/>
                </a:rPr>
                <a:t>·······</a:t>
              </a:r>
              <a:r>
                <a:rPr lang="en-US" altLang="ko-KR" sz="800" b="1" dirty="0">
                  <a:solidFill>
                    <a:srgbClr val="CCAF0A">
                      <a:lumMod val="50000"/>
                    </a:srgbClr>
                  </a:solidFill>
                  <a:latin typeface="Lucida Sans Unicode"/>
                  <a:ea typeface="굴림" panose="020B0600000101010101" pitchFamily="50" charset="-127"/>
                  <a:cs typeface="Lucida Sans Unicode"/>
                </a:rPr>
                <a:t>··</a:t>
              </a:r>
              <a:endParaRPr lang="en-US" altLang="ko-KR" sz="800" b="1" dirty="0" smtClean="0">
                <a:solidFill>
                  <a:srgbClr val="CCAF0A">
                    <a:lumMod val="50000"/>
                  </a:srgbClr>
                </a:solidFill>
                <a:latin typeface="Lucida Sans Unicode"/>
                <a:ea typeface="굴림" panose="020B0600000101010101" pitchFamily="50" charset="-127"/>
                <a:cs typeface="Lucida Sans Unicode"/>
              </a:endParaRPr>
            </a:p>
            <a:p>
              <a:pPr algn="r"/>
              <a:endParaRPr lang="en-US" altLang="ko-KR" sz="800" b="1" dirty="0" smtClean="0">
                <a:solidFill>
                  <a:srgbClr val="CCAF0A">
                    <a:lumMod val="50000"/>
                  </a:srgbClr>
                </a:solidFill>
                <a:latin typeface="Lucida Sans Unicode"/>
                <a:ea typeface="굴림" panose="020B0600000101010101" pitchFamily="50" charset="-127"/>
                <a:cs typeface="Lucida Sans Unicode"/>
              </a:endParaRPr>
            </a:p>
            <a:p>
              <a:pPr algn="r"/>
              <a:r>
                <a:rPr lang="en-US" altLang="ko-KR" sz="800" b="1" dirty="0" smtClean="0">
                  <a:solidFill>
                    <a:srgbClr val="CCAF0A">
                      <a:lumMod val="50000"/>
                    </a:srgbClr>
                  </a:solidFill>
                  <a:latin typeface="Lucida Sans Unicode"/>
                  <a:ea typeface="굴림" panose="020B0600000101010101" pitchFamily="50" charset="-127"/>
                  <a:cs typeface="Lucida Sans Unicode"/>
                </a:rPr>
                <a:t>·······</a:t>
              </a:r>
              <a:r>
                <a:rPr lang="en-US" altLang="ko-KR" sz="800" b="1" dirty="0">
                  <a:solidFill>
                    <a:srgbClr val="CCAF0A">
                      <a:lumMod val="50000"/>
                    </a:srgbClr>
                  </a:solidFill>
                  <a:latin typeface="Lucida Sans Unicode"/>
                  <a:ea typeface="굴림" panose="020B0600000101010101" pitchFamily="50" charset="-127"/>
                  <a:cs typeface="Lucida Sans Unicode"/>
                </a:rPr>
                <a:t>··</a:t>
              </a:r>
              <a:endParaRPr lang="en-US" altLang="ko-KR" sz="800" b="1" dirty="0" smtClean="0">
                <a:solidFill>
                  <a:srgbClr val="CCAF0A">
                    <a:lumMod val="50000"/>
                  </a:srgbClr>
                </a:solidFill>
                <a:latin typeface="Lucida Sans Unicode"/>
                <a:ea typeface="굴림" panose="020B0600000101010101" pitchFamily="50" charset="-127"/>
                <a:cs typeface="Lucida Sans Unicode"/>
              </a:endParaRPr>
            </a:p>
            <a:p>
              <a:pPr algn="r"/>
              <a:endParaRPr lang="en-US" altLang="ko-KR" sz="800" b="1" dirty="0" smtClean="0">
                <a:solidFill>
                  <a:srgbClr val="CCAF0A">
                    <a:lumMod val="50000"/>
                  </a:srgbClr>
                </a:solidFill>
                <a:latin typeface="Lucida Sans Unicode"/>
                <a:ea typeface="굴림" panose="020B0600000101010101" pitchFamily="50" charset="-127"/>
                <a:cs typeface="Lucida Sans Unicode"/>
              </a:endParaRPr>
            </a:p>
            <a:p>
              <a:pPr algn="r"/>
              <a:r>
                <a:rPr lang="en-US" altLang="ko-KR" sz="800" b="1" dirty="0" smtClean="0">
                  <a:solidFill>
                    <a:srgbClr val="CCAF0A">
                      <a:lumMod val="50000"/>
                    </a:srgbClr>
                  </a:solidFill>
                  <a:latin typeface="Lucida Sans Unicode"/>
                  <a:ea typeface="굴림" panose="020B0600000101010101" pitchFamily="50" charset="-127"/>
                  <a:cs typeface="Lucida Sans Unicode"/>
                </a:rPr>
                <a:t>·······</a:t>
              </a:r>
              <a:r>
                <a:rPr lang="en-US" altLang="ko-KR" sz="800" b="1" dirty="0">
                  <a:solidFill>
                    <a:srgbClr val="CCAF0A">
                      <a:lumMod val="50000"/>
                    </a:srgbClr>
                  </a:solidFill>
                  <a:latin typeface="Lucida Sans Unicode"/>
                  <a:ea typeface="굴림" panose="020B0600000101010101" pitchFamily="50" charset="-127"/>
                  <a:cs typeface="Lucida Sans Unicode"/>
                </a:rPr>
                <a:t>··</a:t>
              </a:r>
              <a:endParaRPr lang="en-US" altLang="ko-KR" sz="800" b="1" dirty="0" smtClean="0">
                <a:solidFill>
                  <a:srgbClr val="CCAF0A">
                    <a:lumMod val="50000"/>
                  </a:srgbClr>
                </a:solidFill>
                <a:latin typeface="Lucida Sans Unicode"/>
                <a:ea typeface="굴림" panose="020B0600000101010101" pitchFamily="50" charset="-127"/>
                <a:cs typeface="Lucida Sans Unicode"/>
              </a:endParaRPr>
            </a:p>
            <a:p>
              <a:pPr algn="r"/>
              <a:endParaRPr lang="en-US" altLang="ko-KR" sz="800" b="1" dirty="0" smtClean="0">
                <a:solidFill>
                  <a:srgbClr val="CCAF0A">
                    <a:lumMod val="50000"/>
                  </a:srgbClr>
                </a:solidFill>
                <a:latin typeface="Lucida Sans Unicode"/>
                <a:ea typeface="굴림" panose="020B0600000101010101" pitchFamily="50" charset="-127"/>
                <a:cs typeface="Lucida Sans Unicode"/>
              </a:endParaRPr>
            </a:p>
            <a:p>
              <a:pPr algn="r"/>
              <a:r>
                <a:rPr lang="en-US" altLang="ko-KR" sz="800" b="1" dirty="0" smtClean="0">
                  <a:solidFill>
                    <a:srgbClr val="CCAF0A">
                      <a:lumMod val="50000"/>
                    </a:srgbClr>
                  </a:solidFill>
                  <a:latin typeface="Lucida Sans Unicode"/>
                  <a:ea typeface="굴림" panose="020B0600000101010101" pitchFamily="50" charset="-127"/>
                  <a:cs typeface="Lucida Sans Unicode"/>
                </a:rPr>
                <a:t>·······</a:t>
              </a:r>
              <a:r>
                <a:rPr lang="en-US" altLang="ko-KR" sz="800" b="1" dirty="0">
                  <a:solidFill>
                    <a:srgbClr val="CCAF0A">
                      <a:lumMod val="50000"/>
                    </a:srgbClr>
                  </a:solidFill>
                  <a:latin typeface="Lucida Sans Unicode"/>
                  <a:ea typeface="굴림" panose="020B0600000101010101" pitchFamily="50" charset="-127"/>
                  <a:cs typeface="Lucida Sans Unicode"/>
                </a:rPr>
                <a:t>··</a:t>
              </a:r>
              <a:endParaRPr lang="en-US" altLang="ko-KR" sz="800" b="1" dirty="0" smtClean="0">
                <a:solidFill>
                  <a:srgbClr val="CCAF0A">
                    <a:lumMod val="50000"/>
                  </a:srgbClr>
                </a:solidFill>
                <a:latin typeface="Lucida Sans Unicode"/>
                <a:ea typeface="굴림" panose="020B0600000101010101" pitchFamily="50" charset="-127"/>
                <a:cs typeface="Lucida Sans Unicode"/>
              </a:endParaRPr>
            </a:p>
            <a:p>
              <a:pPr algn="r"/>
              <a:endParaRPr lang="en-US" altLang="ko-KR" sz="800" b="1" dirty="0" smtClean="0">
                <a:solidFill>
                  <a:srgbClr val="CCAF0A">
                    <a:lumMod val="50000"/>
                  </a:srgbClr>
                </a:solidFill>
                <a:latin typeface="Lucida Sans Unicode"/>
                <a:ea typeface="굴림" panose="020B0600000101010101" pitchFamily="50" charset="-127"/>
                <a:cs typeface="Lucida Sans Unicode"/>
              </a:endParaRPr>
            </a:p>
            <a:p>
              <a:pPr algn="r"/>
              <a:r>
                <a:rPr lang="en-US" altLang="ko-KR" sz="800" b="1" dirty="0" smtClean="0">
                  <a:solidFill>
                    <a:srgbClr val="CCAF0A">
                      <a:lumMod val="50000"/>
                    </a:srgbClr>
                  </a:solidFill>
                  <a:latin typeface="Lucida Sans Unicode"/>
                  <a:ea typeface="굴림" panose="020B0600000101010101" pitchFamily="50" charset="-127"/>
                  <a:cs typeface="Lucida Sans Unicode"/>
                </a:rPr>
                <a:t>·······</a:t>
              </a:r>
              <a:r>
                <a:rPr lang="en-US" altLang="ko-KR" sz="800" b="1" dirty="0">
                  <a:solidFill>
                    <a:srgbClr val="CCAF0A">
                      <a:lumMod val="50000"/>
                    </a:srgbClr>
                  </a:solidFill>
                  <a:latin typeface="Lucida Sans Unicode"/>
                  <a:ea typeface="굴림" panose="020B0600000101010101" pitchFamily="50" charset="-127"/>
                  <a:cs typeface="Lucida Sans Unicode"/>
                </a:rPr>
                <a:t>··</a:t>
              </a:r>
              <a:endParaRPr lang="en-US" altLang="ko-KR" sz="800" b="1" dirty="0" smtClean="0">
                <a:solidFill>
                  <a:srgbClr val="CCAF0A">
                    <a:lumMod val="50000"/>
                  </a:srgbClr>
                </a:solidFill>
                <a:latin typeface="Lucida Sans Unicode"/>
                <a:ea typeface="굴림" panose="020B0600000101010101" pitchFamily="50" charset="-127"/>
                <a:cs typeface="Lucida Sans Unicode"/>
              </a:endParaRPr>
            </a:p>
            <a:p>
              <a:pPr algn="r"/>
              <a:endParaRPr lang="en-US" altLang="ko-KR" sz="800" b="1" dirty="0" smtClean="0">
                <a:solidFill>
                  <a:srgbClr val="CCAF0A">
                    <a:lumMod val="50000"/>
                  </a:srgbClr>
                </a:solidFill>
                <a:latin typeface="Lucida Sans Unicode"/>
                <a:ea typeface="굴림" panose="020B0600000101010101" pitchFamily="50" charset="-127"/>
                <a:cs typeface="Lucida Sans Unicode"/>
              </a:endParaRPr>
            </a:p>
            <a:p>
              <a:pPr algn="r"/>
              <a:r>
                <a:rPr lang="en-US" altLang="ko-KR" sz="800" b="1" dirty="0" smtClean="0">
                  <a:solidFill>
                    <a:srgbClr val="CCAF0A">
                      <a:lumMod val="50000"/>
                    </a:srgbClr>
                  </a:solidFill>
                  <a:latin typeface="Lucida Sans Unicode"/>
                  <a:ea typeface="굴림" panose="020B0600000101010101" pitchFamily="50" charset="-127"/>
                  <a:cs typeface="Lucida Sans Unicode"/>
                </a:rPr>
                <a:t>·······</a:t>
              </a:r>
              <a:r>
                <a:rPr lang="en-US" altLang="ko-KR" sz="800" b="1" dirty="0">
                  <a:solidFill>
                    <a:srgbClr val="CCAF0A">
                      <a:lumMod val="50000"/>
                    </a:srgbClr>
                  </a:solidFill>
                  <a:latin typeface="Lucida Sans Unicode"/>
                  <a:ea typeface="굴림" panose="020B0600000101010101" pitchFamily="50" charset="-127"/>
                  <a:cs typeface="Lucida Sans Unicode"/>
                </a:rPr>
                <a:t>··</a:t>
              </a:r>
              <a:endParaRPr lang="en-US" altLang="ko-KR" sz="800" b="1" dirty="0" smtClean="0">
                <a:solidFill>
                  <a:srgbClr val="CCAF0A">
                    <a:lumMod val="50000"/>
                  </a:srgbClr>
                </a:solidFill>
                <a:latin typeface="Lucida Sans Unicode"/>
                <a:ea typeface="굴림" panose="020B0600000101010101" pitchFamily="50" charset="-127"/>
                <a:cs typeface="Lucida Sans Unicode"/>
              </a:endParaRPr>
            </a:p>
            <a:p>
              <a:pPr algn="r"/>
              <a:endParaRPr lang="en-US" altLang="ko-KR" sz="800" b="1" dirty="0" smtClean="0">
                <a:solidFill>
                  <a:srgbClr val="CCAF0A">
                    <a:lumMod val="50000"/>
                  </a:srgbClr>
                </a:solidFill>
                <a:latin typeface="Lucida Sans Unicode"/>
                <a:ea typeface="굴림" panose="020B0600000101010101" pitchFamily="50" charset="-127"/>
                <a:cs typeface="Lucida Sans Unicode"/>
              </a:endParaRPr>
            </a:p>
            <a:p>
              <a:pPr algn="r"/>
              <a:r>
                <a:rPr lang="en-US" altLang="ko-KR" sz="800" b="1" dirty="0" smtClean="0">
                  <a:solidFill>
                    <a:srgbClr val="CCAF0A">
                      <a:lumMod val="50000"/>
                    </a:srgbClr>
                  </a:solidFill>
                  <a:latin typeface="Lucida Sans Unicode"/>
                  <a:ea typeface="굴림" panose="020B0600000101010101" pitchFamily="50" charset="-127"/>
                  <a:cs typeface="Lucida Sans Unicode"/>
                </a:rPr>
                <a:t>·······</a:t>
              </a:r>
              <a:r>
                <a:rPr lang="en-US" altLang="ko-KR" sz="800" b="1" dirty="0">
                  <a:solidFill>
                    <a:srgbClr val="CCAF0A">
                      <a:lumMod val="50000"/>
                    </a:srgbClr>
                  </a:solidFill>
                  <a:latin typeface="Lucida Sans Unicode"/>
                  <a:ea typeface="굴림" panose="020B0600000101010101" pitchFamily="50" charset="-127"/>
                  <a:cs typeface="Lucida Sans Unicode"/>
                </a:rPr>
                <a:t>··</a:t>
              </a:r>
              <a:endParaRPr lang="en-US" altLang="ko-KR" sz="800" b="1" dirty="0" smtClean="0">
                <a:solidFill>
                  <a:srgbClr val="CCAF0A">
                    <a:lumMod val="50000"/>
                  </a:srgbClr>
                </a:solidFill>
                <a:latin typeface="Lucida Sans Unicode"/>
                <a:ea typeface="굴림" panose="020B0600000101010101" pitchFamily="50" charset="-127"/>
                <a:cs typeface="Lucida Sans Unicode"/>
              </a:endParaRPr>
            </a:p>
            <a:p>
              <a:pPr algn="r"/>
              <a:endParaRPr lang="en-US" altLang="ko-KR" sz="800" b="1" dirty="0" smtClean="0">
                <a:solidFill>
                  <a:srgbClr val="CCAF0A">
                    <a:lumMod val="50000"/>
                  </a:srgbClr>
                </a:solidFill>
                <a:latin typeface="Lucida Sans Unicode"/>
                <a:ea typeface="굴림" panose="020B0600000101010101" pitchFamily="50" charset="-127"/>
                <a:cs typeface="Lucida Sans Unicode"/>
              </a:endParaRPr>
            </a:p>
            <a:p>
              <a:pPr algn="r"/>
              <a:r>
                <a:rPr lang="en-US" altLang="ko-KR" sz="800" b="1" dirty="0" smtClean="0">
                  <a:solidFill>
                    <a:srgbClr val="CCAF0A">
                      <a:lumMod val="50000"/>
                    </a:srgbClr>
                  </a:solidFill>
                  <a:latin typeface="Lucida Sans Unicode"/>
                  <a:ea typeface="굴림" panose="020B0600000101010101" pitchFamily="50" charset="-127"/>
                  <a:cs typeface="Lucida Sans Unicode"/>
                </a:rPr>
                <a:t>·········</a:t>
              </a:r>
              <a:r>
                <a:rPr lang="en-US" altLang="ko-KR" sz="800" b="1" dirty="0">
                  <a:solidFill>
                    <a:srgbClr val="CCAF0A">
                      <a:lumMod val="50000"/>
                    </a:srgbClr>
                  </a:solidFill>
                  <a:latin typeface="Lucida Sans Unicode"/>
                  <a:ea typeface="굴림" panose="020B0600000101010101" pitchFamily="50" charset="-127"/>
                  <a:cs typeface="Lucida Sans Unicode"/>
                </a:rPr>
                <a:t>··</a:t>
              </a:r>
              <a:r>
                <a:rPr lang="en-US" altLang="ko-KR" sz="800" b="1" dirty="0" smtClean="0">
                  <a:solidFill>
                    <a:srgbClr val="CCAF0A">
                      <a:lumMod val="50000"/>
                    </a:srgbClr>
                  </a:solidFill>
                  <a:latin typeface="Lucida Sans Unicode"/>
                  <a:ea typeface="굴림" panose="020B0600000101010101" pitchFamily="50" charset="-127"/>
                  <a:cs typeface="Lucida Sans Unicode"/>
                </a:rPr>
                <a:t>·</a:t>
              </a:r>
              <a:endParaRPr lang="en-US" altLang="ko-KR" sz="800" b="1" dirty="0">
                <a:solidFill>
                  <a:srgbClr val="CCAF0A">
                    <a:lumMod val="50000"/>
                  </a:srgbClr>
                </a:solidFill>
                <a:latin typeface="Lucida Sans Unicode"/>
                <a:ea typeface="굴림" panose="020B0600000101010101" pitchFamily="50" charset="-127"/>
                <a:cs typeface="Lucida Sans Unicode"/>
              </a:endParaRPr>
            </a:p>
            <a:p>
              <a:pPr algn="r"/>
              <a:endParaRPr lang="ko-KR" altLang="en-US" sz="800" b="1" dirty="0">
                <a:solidFill>
                  <a:srgbClr val="CCAF0A">
                    <a:lumMod val="50000"/>
                  </a:srgbClr>
                </a:solidFill>
                <a:latin typeface="굴림" panose="020B0600000101010101" pitchFamily="50" charset="-127"/>
                <a:ea typeface="굴림" panose="020B0600000101010101" pitchFamily="50" charset="-127"/>
              </a:endParaRPr>
            </a:p>
          </p:txBody>
        </p:sp>
      </p:grpSp>
      <p:sp>
        <p:nvSpPr>
          <p:cNvPr id="54" name="직사각형 53"/>
          <p:cNvSpPr/>
          <p:nvPr/>
        </p:nvSpPr>
        <p:spPr>
          <a:xfrm>
            <a:off x="1476549" y="1163753"/>
            <a:ext cx="2304256" cy="276999"/>
          </a:xfrm>
          <a:prstGeom prst="rect">
            <a:avLst/>
          </a:prstGeom>
        </p:spPr>
        <p:txBody>
          <a:bodyPr wrap="square">
            <a:spAutoFit/>
          </a:bodyPr>
          <a:lstStyle/>
          <a:p>
            <a:r>
              <a:rPr lang="en-US" altLang="ko-KR" sz="1200" b="1" dirty="0" smtClean="0">
                <a:solidFill>
                  <a:schemeClr val="bg1"/>
                </a:solidFill>
                <a:latin typeface="나눔고딕 ExtraBold" panose="020D0904000000000000" pitchFamily="50" charset="-127"/>
                <a:ea typeface="나눔고딕 ExtraBold" panose="020D0904000000000000" pitchFamily="50" charset="-127"/>
              </a:rPr>
              <a:t>•User </a:t>
            </a:r>
            <a:r>
              <a:rPr lang="en-US" altLang="ko-KR" sz="1200" b="1" dirty="0">
                <a:solidFill>
                  <a:schemeClr val="bg1"/>
                </a:solidFill>
                <a:latin typeface="나눔고딕 ExtraBold" panose="020D0904000000000000" pitchFamily="50" charset="-127"/>
                <a:ea typeface="나눔고딕 ExtraBold" panose="020D0904000000000000" pitchFamily="50" charset="-127"/>
              </a:rPr>
              <a:t>Feedback</a:t>
            </a:r>
          </a:p>
        </p:txBody>
      </p:sp>
      <p:sp>
        <p:nvSpPr>
          <p:cNvPr id="55" name="직사각형 54"/>
          <p:cNvSpPr/>
          <p:nvPr/>
        </p:nvSpPr>
        <p:spPr>
          <a:xfrm>
            <a:off x="1476549" y="3520227"/>
            <a:ext cx="4176464" cy="461665"/>
          </a:xfrm>
          <a:prstGeom prst="rect">
            <a:avLst/>
          </a:prstGeom>
        </p:spPr>
        <p:txBody>
          <a:bodyPr wrap="square">
            <a:spAutoFit/>
          </a:bodyPr>
          <a:lstStyle/>
          <a:p>
            <a:r>
              <a:rPr lang="en-US" altLang="ko-KR" sz="1200" b="1" dirty="0">
                <a:solidFill>
                  <a:schemeClr val="bg1"/>
                </a:solidFill>
                <a:latin typeface="나눔고딕 ExtraBold" panose="020D0904000000000000" pitchFamily="50" charset="-127"/>
                <a:ea typeface="나눔고딕 ExtraBold" panose="020D0904000000000000" pitchFamily="50" charset="-127"/>
              </a:rPr>
              <a:t>•Skin Condition Examination After Use</a:t>
            </a:r>
          </a:p>
          <a:p>
            <a:endParaRPr lang="en-US" altLang="ko-KR" sz="1200" b="1" dirty="0">
              <a:solidFill>
                <a:schemeClr val="bg1"/>
              </a:solidFill>
              <a:latin typeface="나눔고딕 ExtraBold" panose="020D0904000000000000" pitchFamily="50" charset="-127"/>
              <a:ea typeface="나눔고딕 ExtraBold" panose="020D0904000000000000" pitchFamily="50" charset="-127"/>
            </a:endParaRPr>
          </a:p>
        </p:txBody>
      </p:sp>
      <p:graphicFrame>
        <p:nvGraphicFramePr>
          <p:cNvPr id="56" name="차트 55"/>
          <p:cNvGraphicFramePr/>
          <p:nvPr>
            <p:extLst>
              <p:ext uri="{D42A27DB-BD31-4B8C-83A1-F6EECF244321}">
                <p14:modId xmlns:p14="http://schemas.microsoft.com/office/powerpoint/2010/main" val="4159456861"/>
              </p:ext>
            </p:extLst>
          </p:nvPr>
        </p:nvGraphicFramePr>
        <p:xfrm>
          <a:off x="5244614" y="1479599"/>
          <a:ext cx="3212318" cy="1771028"/>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57" name="차트 56"/>
          <p:cNvGraphicFramePr/>
          <p:nvPr>
            <p:extLst>
              <p:ext uri="{D42A27DB-BD31-4B8C-83A1-F6EECF244321}">
                <p14:modId xmlns:p14="http://schemas.microsoft.com/office/powerpoint/2010/main" val="2242841652"/>
              </p:ext>
            </p:extLst>
          </p:nvPr>
        </p:nvGraphicFramePr>
        <p:xfrm>
          <a:off x="3450566" y="1479599"/>
          <a:ext cx="3212318" cy="1771028"/>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58" name="차트 57"/>
          <p:cNvGraphicFramePr/>
          <p:nvPr>
            <p:extLst>
              <p:ext uri="{D42A27DB-BD31-4B8C-83A1-F6EECF244321}">
                <p14:modId xmlns:p14="http://schemas.microsoft.com/office/powerpoint/2010/main" val="3272586552"/>
              </p:ext>
            </p:extLst>
          </p:nvPr>
        </p:nvGraphicFramePr>
        <p:xfrm>
          <a:off x="1656517" y="1479599"/>
          <a:ext cx="3212318" cy="1771028"/>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59" name="차트 58"/>
          <p:cNvGraphicFramePr/>
          <p:nvPr>
            <p:extLst>
              <p:ext uri="{D42A27DB-BD31-4B8C-83A1-F6EECF244321}">
                <p14:modId xmlns:p14="http://schemas.microsoft.com/office/powerpoint/2010/main" val="3989558921"/>
              </p:ext>
            </p:extLst>
          </p:nvPr>
        </p:nvGraphicFramePr>
        <p:xfrm>
          <a:off x="-137532" y="1479599"/>
          <a:ext cx="3212318" cy="1771028"/>
        </p:xfrm>
        <a:graphic>
          <a:graphicData uri="http://schemas.openxmlformats.org/drawingml/2006/chart">
            <c:chart xmlns:c="http://schemas.openxmlformats.org/drawingml/2006/chart" xmlns:r="http://schemas.openxmlformats.org/officeDocument/2006/relationships" r:id="rId14"/>
          </a:graphicData>
        </a:graphic>
      </p:graphicFrame>
      <p:sp>
        <p:nvSpPr>
          <p:cNvPr id="40" name="TextBox 39"/>
          <p:cNvSpPr txBox="1"/>
          <p:nvPr/>
        </p:nvSpPr>
        <p:spPr>
          <a:xfrm>
            <a:off x="485104" y="359767"/>
            <a:ext cx="3439717" cy="353943"/>
          </a:xfrm>
          <a:prstGeom prst="rect">
            <a:avLst/>
          </a:prstGeom>
          <a:noFill/>
        </p:spPr>
        <p:txBody>
          <a:bodyPr wrap="square" rtlCol="0">
            <a:spAutoFit/>
          </a:bodyPr>
          <a:lstStyle/>
          <a:p>
            <a:r>
              <a:rPr lang="en-US" altLang="ko-KR" sz="1700" dirty="0" smtClean="0">
                <a:solidFill>
                  <a:srgbClr val="F7CAC9"/>
                </a:solidFill>
                <a:latin typeface="나눔고딕 ExtraBold" panose="020D0904000000000000" pitchFamily="50" charset="-127"/>
                <a:ea typeface="나눔고딕 ExtraBold" panose="020D0904000000000000" pitchFamily="50" charset="-127"/>
              </a:rPr>
              <a:t>04</a:t>
            </a:r>
            <a:r>
              <a:rPr lang="en-US" altLang="ko-KR" sz="1700" dirty="0" smtClean="0">
                <a:solidFill>
                  <a:srgbClr val="F7CAC9"/>
                </a:solidFill>
                <a:latin typeface="나눔고딕 Light" panose="020D0904000000000000" pitchFamily="50" charset="-127"/>
                <a:ea typeface="나눔고딕 Light" panose="020D0904000000000000" pitchFamily="50" charset="-127"/>
              </a:rPr>
              <a:t>_</a:t>
            </a:r>
            <a:r>
              <a:rPr lang="ko-KR" altLang="en-US" sz="1700" dirty="0" smtClean="0">
                <a:solidFill>
                  <a:srgbClr val="F7CAC9"/>
                </a:solidFill>
                <a:latin typeface="나눔고딕 Light" panose="020D0904000000000000" pitchFamily="50" charset="-127"/>
                <a:ea typeface="나눔고딕 Light" panose="020D0904000000000000" pitchFamily="50" charset="-127"/>
              </a:rPr>
              <a:t> </a:t>
            </a:r>
            <a:r>
              <a:rPr lang="en-US" altLang="ko-KR" sz="1700" dirty="0" smtClean="0">
                <a:solidFill>
                  <a:srgbClr val="F7CAC9"/>
                </a:solidFill>
                <a:latin typeface="나눔고딕 ExtraBold" panose="020D0904000000000000" pitchFamily="50" charset="-127"/>
                <a:ea typeface="나눔고딕 ExtraBold" panose="020D0904000000000000" pitchFamily="50" charset="-127"/>
              </a:rPr>
              <a:t>Treatment Data</a:t>
            </a:r>
            <a:endParaRPr lang="en-US" altLang="ko-KR" sz="1700" dirty="0">
              <a:solidFill>
                <a:srgbClr val="F7CAC9"/>
              </a:solidFill>
              <a:latin typeface="나눔고딕 ExtraBold" panose="020D0904000000000000" pitchFamily="50" charset="-127"/>
              <a:ea typeface="나눔고딕 ExtraBold" panose="020D0904000000000000" pitchFamily="50" charset="-127"/>
            </a:endParaRPr>
          </a:p>
        </p:txBody>
      </p:sp>
    </p:spTree>
    <p:extLst>
      <p:ext uri="{BB962C8B-B14F-4D97-AF65-F5344CB8AC3E}">
        <p14:creationId xmlns:p14="http://schemas.microsoft.com/office/powerpoint/2010/main" val="31816079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직사각형 2"/>
          <p:cNvSpPr/>
          <p:nvPr/>
        </p:nvSpPr>
        <p:spPr>
          <a:xfrm>
            <a:off x="0" y="0"/>
            <a:ext cx="9721850" cy="648017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TextBox 1"/>
          <p:cNvSpPr txBox="1"/>
          <p:nvPr/>
        </p:nvSpPr>
        <p:spPr>
          <a:xfrm>
            <a:off x="2930261" y="2375991"/>
            <a:ext cx="4077353" cy="707886"/>
          </a:xfrm>
          <a:prstGeom prst="rect">
            <a:avLst/>
          </a:prstGeom>
          <a:noFill/>
        </p:spPr>
        <p:txBody>
          <a:bodyPr wrap="square" rtlCol="0">
            <a:spAutoFit/>
          </a:bodyPr>
          <a:lstStyle/>
          <a:p>
            <a:r>
              <a:rPr lang="en-US" altLang="ko-KR" sz="4000" dirty="0" smtClean="0">
                <a:solidFill>
                  <a:srgbClr val="F7CAC9"/>
                </a:solidFill>
                <a:latin typeface="Dinmed" pitchFamily="2" charset="0"/>
              </a:rPr>
              <a:t>What is Plasma?</a:t>
            </a:r>
            <a:endParaRPr lang="ko-KR" altLang="en-US" sz="4000" dirty="0">
              <a:solidFill>
                <a:srgbClr val="F7CAC9"/>
              </a:solidFill>
              <a:latin typeface="Dinmed" pitchFamily="2" charset="0"/>
            </a:endParaRPr>
          </a:p>
        </p:txBody>
      </p:sp>
      <p:sp>
        <p:nvSpPr>
          <p:cNvPr id="4" name="TextBox 3"/>
          <p:cNvSpPr txBox="1"/>
          <p:nvPr/>
        </p:nvSpPr>
        <p:spPr>
          <a:xfrm>
            <a:off x="2642229" y="3078990"/>
            <a:ext cx="4464496" cy="369332"/>
          </a:xfrm>
          <a:prstGeom prst="rect">
            <a:avLst/>
          </a:prstGeom>
          <a:noFill/>
        </p:spPr>
        <p:txBody>
          <a:bodyPr wrap="square" rtlCol="0">
            <a:spAutoFit/>
          </a:bodyPr>
          <a:lstStyle/>
          <a:p>
            <a:pPr algn="ctr"/>
            <a:r>
              <a:rPr lang="en-US" altLang="ko-KR" sz="1800" dirty="0" smtClean="0">
                <a:solidFill>
                  <a:srgbClr val="F7CAC9"/>
                </a:solidFill>
                <a:latin typeface="Dinlig" pitchFamily="2" charset="0"/>
              </a:rPr>
              <a:t>the science and the application</a:t>
            </a:r>
            <a:endParaRPr lang="ko-KR" altLang="en-US" sz="1800" dirty="0">
              <a:solidFill>
                <a:srgbClr val="F7CAC9"/>
              </a:solidFill>
              <a:latin typeface="Dinlig" pitchFamily="2" charset="0"/>
            </a:endParaRPr>
          </a:p>
        </p:txBody>
      </p:sp>
      <p:cxnSp>
        <p:nvCxnSpPr>
          <p:cNvPr id="6" name="직선 연결선 5"/>
          <p:cNvCxnSpPr/>
          <p:nvPr/>
        </p:nvCxnSpPr>
        <p:spPr>
          <a:xfrm>
            <a:off x="2642229" y="3083877"/>
            <a:ext cx="4464496" cy="0"/>
          </a:xfrm>
          <a:prstGeom prst="line">
            <a:avLst/>
          </a:prstGeom>
          <a:ln w="6350">
            <a:solidFill>
              <a:srgbClr val="F7CAC9"/>
            </a:solidFill>
          </a:ln>
        </p:spPr>
        <p:style>
          <a:lnRef idx="1">
            <a:schemeClr val="accent1"/>
          </a:lnRef>
          <a:fillRef idx="0">
            <a:schemeClr val="accent1"/>
          </a:fillRef>
          <a:effectRef idx="0">
            <a:schemeClr val="accent1"/>
          </a:effectRef>
          <a:fontRef idx="minor">
            <a:schemeClr val="tx1"/>
          </a:fontRef>
        </p:style>
      </p:cxnSp>
      <p:pic>
        <p:nvPicPr>
          <p:cNvPr id="7" name="그림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33189" y="3530482"/>
            <a:ext cx="2282576" cy="5287359"/>
          </a:xfrm>
          <a:prstGeom prst="rect">
            <a:avLst/>
          </a:prstGeom>
        </p:spPr>
      </p:pic>
    </p:spTree>
    <p:extLst>
      <p:ext uri="{BB962C8B-B14F-4D97-AF65-F5344CB8AC3E}">
        <p14:creationId xmlns:p14="http://schemas.microsoft.com/office/powerpoint/2010/main" val="13513713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그룹 15"/>
          <p:cNvGrpSpPr/>
          <p:nvPr/>
        </p:nvGrpSpPr>
        <p:grpSpPr>
          <a:xfrm>
            <a:off x="-41413905" y="1439887"/>
            <a:ext cx="34314263" cy="5264968"/>
            <a:chOff x="1115616" y="4868981"/>
            <a:chExt cx="5378798" cy="852335"/>
          </a:xfrm>
        </p:grpSpPr>
        <p:pic>
          <p:nvPicPr>
            <p:cNvPr id="18" name="Picture 4" descr="http://www.lpp.fr/local/cache-vignettes/L471xH453/nebuleuse-3-1086e.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13094" y="4869120"/>
              <a:ext cx="886056" cy="85219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http://www.plasma-universe.com/images/thumb/0/0e/Sun-corona.jpg/400px-Sun-corona.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20953" y="4869120"/>
              <a:ext cx="962931" cy="85219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http://i.dailymail.co.uk/i/pix/2010/06/21/article-1288284-0A218E7C000005DC-13_964x64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05687" y="4868981"/>
              <a:ext cx="1283828" cy="85233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i.dailymail.co.uk/i/pix/2011/08/24/article-2029731-0D8E885F00000578-303_634x617.jpg">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15616" y="4869121"/>
              <a:ext cx="875675" cy="85219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i.dailymail.co.uk/i/pix/2015/02/10/258AC13A00000578-2947873-Researchers_at_Tel_Aviv_University_in_Israel_have_created_a_map_-a-134_1423586635718.jpg">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11318" y="4868981"/>
              <a:ext cx="1283096" cy="852196"/>
            </a:xfrm>
            <a:prstGeom prst="rect">
              <a:avLst/>
            </a:prstGeom>
            <a:noFill/>
            <a:extLst>
              <a:ext uri="{909E8E84-426E-40DD-AFC4-6F175D3DCCD1}">
                <a14:hiddenFill xmlns:a14="http://schemas.microsoft.com/office/drawing/2010/main">
                  <a:solidFill>
                    <a:srgbClr val="FFFFFF"/>
                  </a:solidFill>
                </a14:hiddenFill>
              </a:ext>
            </a:extLst>
          </p:spPr>
        </p:pic>
      </p:grpSp>
      <p:sp>
        <p:nvSpPr>
          <p:cNvPr id="39" name="직사각형 38"/>
          <p:cNvSpPr/>
          <p:nvPr/>
        </p:nvSpPr>
        <p:spPr>
          <a:xfrm>
            <a:off x="0" y="791815"/>
            <a:ext cx="9721850" cy="568836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직사각형 16"/>
          <p:cNvSpPr/>
          <p:nvPr/>
        </p:nvSpPr>
        <p:spPr>
          <a:xfrm>
            <a:off x="1332533" y="1522928"/>
            <a:ext cx="7776864" cy="276999"/>
          </a:xfrm>
          <a:prstGeom prst="rect">
            <a:avLst/>
          </a:prstGeom>
        </p:spPr>
        <p:txBody>
          <a:bodyPr wrap="square">
            <a:spAutoFit/>
          </a:bodyPr>
          <a:lstStyle/>
          <a:p>
            <a:r>
              <a:rPr lang="en-US" altLang="ko-KR" sz="1200" b="1" dirty="0">
                <a:solidFill>
                  <a:schemeClr val="bg1"/>
                </a:solidFill>
                <a:latin typeface="나눔고딕 ExtraBold" panose="020D0904000000000000" pitchFamily="50" charset="-127"/>
                <a:ea typeface="나눔고딕 ExtraBold" panose="020D0904000000000000" pitchFamily="50" charset="-127"/>
              </a:rPr>
              <a:t>•Before and After photo by Korea Institute for Skin and Clinical Sciences of </a:t>
            </a:r>
            <a:r>
              <a:rPr lang="en-US" altLang="ko-KR" sz="1200" b="1" dirty="0" smtClean="0">
                <a:solidFill>
                  <a:schemeClr val="bg1"/>
                </a:solidFill>
                <a:latin typeface="나눔고딕 ExtraBold" panose="020D0904000000000000" pitchFamily="50" charset="-127"/>
                <a:ea typeface="나눔고딕 ExtraBold" panose="020D0904000000000000" pitchFamily="50" charset="-127"/>
              </a:rPr>
              <a:t>using </a:t>
            </a:r>
            <a:r>
              <a:rPr lang="en-US" altLang="ko-KR" sz="1200" b="1" dirty="0">
                <a:solidFill>
                  <a:schemeClr val="bg1"/>
                </a:solidFill>
                <a:latin typeface="나눔고딕 ExtraBold" panose="020D0904000000000000" pitchFamily="50" charset="-127"/>
                <a:ea typeface="나눔고딕 ExtraBold" panose="020D0904000000000000" pitchFamily="50" charset="-127"/>
              </a:rPr>
              <a:t>Plasma Shower</a:t>
            </a:r>
          </a:p>
        </p:txBody>
      </p:sp>
      <p:pic>
        <p:nvPicPr>
          <p:cNvPr id="23" name="Picture 21"/>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7165" r="12852"/>
          <a:stretch/>
        </p:blipFill>
        <p:spPr bwMode="auto">
          <a:xfrm>
            <a:off x="1557807" y="2092878"/>
            <a:ext cx="2977688" cy="3523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2"/>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0955" r="12867"/>
          <a:stretch/>
        </p:blipFill>
        <p:spPr bwMode="auto">
          <a:xfrm>
            <a:off x="5364981" y="2092877"/>
            <a:ext cx="2836080" cy="3523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타원 25"/>
          <p:cNvSpPr/>
          <p:nvPr/>
        </p:nvSpPr>
        <p:spPr>
          <a:xfrm>
            <a:off x="3535486" y="3619631"/>
            <a:ext cx="901109" cy="1067754"/>
          </a:xfrm>
          <a:prstGeom prst="ellipse">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endParaRPr>
          </a:p>
        </p:txBody>
      </p:sp>
      <p:sp>
        <p:nvSpPr>
          <p:cNvPr id="27" name="타원 26"/>
          <p:cNvSpPr/>
          <p:nvPr/>
        </p:nvSpPr>
        <p:spPr>
          <a:xfrm>
            <a:off x="1980605" y="3926621"/>
            <a:ext cx="749665" cy="1013748"/>
          </a:xfrm>
          <a:prstGeom prst="ellipse">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endParaRPr>
          </a:p>
        </p:txBody>
      </p:sp>
      <p:sp>
        <p:nvSpPr>
          <p:cNvPr id="28" name="직사각형 27"/>
          <p:cNvSpPr/>
          <p:nvPr/>
        </p:nvSpPr>
        <p:spPr>
          <a:xfrm>
            <a:off x="1548557" y="5627384"/>
            <a:ext cx="2986938" cy="276999"/>
          </a:xfrm>
          <a:prstGeom prst="rect">
            <a:avLst/>
          </a:prstGeom>
          <a:solidFill>
            <a:schemeClr val="tx1">
              <a:lumMod val="65000"/>
              <a:lumOff val="35000"/>
            </a:schemeClr>
          </a:solidFill>
        </p:spPr>
        <p:txBody>
          <a:bodyPr wrap="square">
            <a:spAutoFit/>
          </a:bodyPr>
          <a:lstStyle/>
          <a:p>
            <a:pPr algn="ctr"/>
            <a:r>
              <a:rPr lang="en-US" altLang="ko-KR" sz="1200" b="1" dirty="0">
                <a:solidFill>
                  <a:schemeClr val="bg1"/>
                </a:solidFill>
                <a:latin typeface="나눔고딕 ExtraBold" panose="020D0904000000000000" pitchFamily="50" charset="-127"/>
                <a:ea typeface="나눔고딕 ExtraBold" panose="020D0904000000000000" pitchFamily="50" charset="-127"/>
              </a:rPr>
              <a:t>Before</a:t>
            </a:r>
          </a:p>
        </p:txBody>
      </p:sp>
      <p:sp>
        <p:nvSpPr>
          <p:cNvPr id="29" name="직사각형 28"/>
          <p:cNvSpPr/>
          <p:nvPr/>
        </p:nvSpPr>
        <p:spPr>
          <a:xfrm>
            <a:off x="5364981" y="5616351"/>
            <a:ext cx="2836080" cy="276999"/>
          </a:xfrm>
          <a:prstGeom prst="rect">
            <a:avLst/>
          </a:prstGeom>
          <a:solidFill>
            <a:srgbClr val="C00000"/>
          </a:solidFill>
        </p:spPr>
        <p:txBody>
          <a:bodyPr wrap="square">
            <a:spAutoFit/>
          </a:bodyPr>
          <a:lstStyle/>
          <a:p>
            <a:pPr algn="ctr"/>
            <a:r>
              <a:rPr lang="en-US" altLang="ko-KR" sz="1200" b="1" dirty="0">
                <a:solidFill>
                  <a:schemeClr val="bg1"/>
                </a:solidFill>
                <a:latin typeface="나눔고딕 ExtraBold" panose="020D0904000000000000" pitchFamily="50" charset="-127"/>
                <a:ea typeface="나눔고딕 ExtraBold" panose="020D0904000000000000" pitchFamily="50" charset="-127"/>
              </a:rPr>
              <a:t>After</a:t>
            </a:r>
          </a:p>
        </p:txBody>
      </p:sp>
      <p:sp>
        <p:nvSpPr>
          <p:cNvPr id="25" name="TextBox 24"/>
          <p:cNvSpPr txBox="1"/>
          <p:nvPr/>
        </p:nvSpPr>
        <p:spPr>
          <a:xfrm>
            <a:off x="485104" y="359767"/>
            <a:ext cx="3439717" cy="353943"/>
          </a:xfrm>
          <a:prstGeom prst="rect">
            <a:avLst/>
          </a:prstGeom>
          <a:noFill/>
        </p:spPr>
        <p:txBody>
          <a:bodyPr wrap="square" rtlCol="0">
            <a:spAutoFit/>
          </a:bodyPr>
          <a:lstStyle/>
          <a:p>
            <a:r>
              <a:rPr lang="en-US" altLang="ko-KR" sz="1700" dirty="0" smtClean="0">
                <a:solidFill>
                  <a:srgbClr val="F7CAC9"/>
                </a:solidFill>
                <a:latin typeface="나눔고딕 ExtraBold" panose="020D0904000000000000" pitchFamily="50" charset="-127"/>
                <a:ea typeface="나눔고딕 ExtraBold" panose="020D0904000000000000" pitchFamily="50" charset="-127"/>
              </a:rPr>
              <a:t>04</a:t>
            </a:r>
            <a:r>
              <a:rPr lang="en-US" altLang="ko-KR" sz="1700" dirty="0" smtClean="0">
                <a:solidFill>
                  <a:srgbClr val="F7CAC9"/>
                </a:solidFill>
                <a:latin typeface="나눔고딕 Light" panose="020D0904000000000000" pitchFamily="50" charset="-127"/>
                <a:ea typeface="나눔고딕 Light" panose="020D0904000000000000" pitchFamily="50" charset="-127"/>
              </a:rPr>
              <a:t>_</a:t>
            </a:r>
            <a:r>
              <a:rPr lang="ko-KR" altLang="en-US" sz="1700" dirty="0" smtClean="0">
                <a:solidFill>
                  <a:srgbClr val="F7CAC9"/>
                </a:solidFill>
                <a:latin typeface="나눔고딕 Light" panose="020D0904000000000000" pitchFamily="50" charset="-127"/>
                <a:ea typeface="나눔고딕 Light" panose="020D0904000000000000" pitchFamily="50" charset="-127"/>
              </a:rPr>
              <a:t> </a:t>
            </a:r>
            <a:r>
              <a:rPr lang="en-US" altLang="ko-KR" sz="1700" dirty="0" smtClean="0">
                <a:solidFill>
                  <a:srgbClr val="F7CAC9"/>
                </a:solidFill>
                <a:latin typeface="나눔고딕 ExtraBold" panose="020D0904000000000000" pitchFamily="50" charset="-127"/>
                <a:ea typeface="나눔고딕 ExtraBold" panose="020D0904000000000000" pitchFamily="50" charset="-127"/>
              </a:rPr>
              <a:t>Treatment Data</a:t>
            </a:r>
            <a:endParaRPr lang="en-US" altLang="ko-KR" sz="1700" dirty="0">
              <a:solidFill>
                <a:srgbClr val="F7CAC9"/>
              </a:solidFill>
              <a:latin typeface="나눔고딕 ExtraBold" panose="020D0904000000000000" pitchFamily="50" charset="-127"/>
              <a:ea typeface="나눔고딕 ExtraBold" panose="020D0904000000000000" pitchFamily="50" charset="-127"/>
            </a:endParaRPr>
          </a:p>
        </p:txBody>
      </p:sp>
    </p:spTree>
    <p:extLst>
      <p:ext uri="{BB962C8B-B14F-4D97-AF65-F5344CB8AC3E}">
        <p14:creationId xmlns:p14="http://schemas.microsoft.com/office/powerpoint/2010/main" val="35992181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직사각형 38"/>
          <p:cNvSpPr/>
          <p:nvPr/>
        </p:nvSpPr>
        <p:spPr>
          <a:xfrm>
            <a:off x="0" y="791815"/>
            <a:ext cx="9721850" cy="568836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5" name="Picture 1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687" r="12273"/>
          <a:stretch/>
        </p:blipFill>
        <p:spPr bwMode="auto">
          <a:xfrm>
            <a:off x="1557807" y="2091275"/>
            <a:ext cx="2996126" cy="3587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913" t="1506" r="8626" b="-1"/>
          <a:stretch/>
        </p:blipFill>
        <p:spPr bwMode="auto">
          <a:xfrm>
            <a:off x="5212396" y="2092878"/>
            <a:ext cx="3050002" cy="3587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타원 30"/>
          <p:cNvSpPr/>
          <p:nvPr/>
        </p:nvSpPr>
        <p:spPr>
          <a:xfrm>
            <a:off x="2085929" y="4680051"/>
            <a:ext cx="1290386" cy="772154"/>
          </a:xfrm>
          <a:prstGeom prst="ellipse">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endParaRPr>
          </a:p>
        </p:txBody>
      </p:sp>
      <p:sp>
        <p:nvSpPr>
          <p:cNvPr id="32" name="타원 31"/>
          <p:cNvSpPr/>
          <p:nvPr/>
        </p:nvSpPr>
        <p:spPr>
          <a:xfrm>
            <a:off x="2473313" y="2231975"/>
            <a:ext cx="1231731" cy="1112015"/>
          </a:xfrm>
          <a:prstGeom prst="ellipse">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endParaRPr>
          </a:p>
        </p:txBody>
      </p:sp>
      <p:sp>
        <p:nvSpPr>
          <p:cNvPr id="33" name="타원 32"/>
          <p:cNvSpPr/>
          <p:nvPr/>
        </p:nvSpPr>
        <p:spPr>
          <a:xfrm>
            <a:off x="1692573" y="3743679"/>
            <a:ext cx="780740" cy="879808"/>
          </a:xfrm>
          <a:prstGeom prst="ellipse">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endParaRPr>
          </a:p>
        </p:txBody>
      </p:sp>
      <p:grpSp>
        <p:nvGrpSpPr>
          <p:cNvPr id="16" name="그룹 15"/>
          <p:cNvGrpSpPr/>
          <p:nvPr/>
        </p:nvGrpSpPr>
        <p:grpSpPr>
          <a:xfrm>
            <a:off x="-41413905" y="1439887"/>
            <a:ext cx="34314263" cy="5264968"/>
            <a:chOff x="1115616" y="4868981"/>
            <a:chExt cx="5378798" cy="852335"/>
          </a:xfrm>
        </p:grpSpPr>
        <p:pic>
          <p:nvPicPr>
            <p:cNvPr id="18" name="Picture 4" descr="http://www.lpp.fr/local/cache-vignettes/L471xH453/nebuleuse-3-1086e.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13094" y="4869120"/>
              <a:ext cx="886056" cy="85219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http://www.plasma-universe.com/images/thumb/0/0e/Sun-corona.jpg/400px-Sun-corona.jp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20953" y="4869120"/>
              <a:ext cx="962931" cy="85219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http://i.dailymail.co.uk/i/pix/2010/06/21/article-1288284-0A218E7C000005DC-13_964x640.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05687" y="4868981"/>
              <a:ext cx="1283828" cy="85233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i.dailymail.co.uk/i/pix/2011/08/24/article-2029731-0D8E885F00000578-303_634x617.jpg">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15616" y="4869121"/>
              <a:ext cx="875675" cy="85219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i.dailymail.co.uk/i/pix/2015/02/10/258AC13A00000578-2947873-Researchers_at_Tel_Aviv_University_in_Israel_have_created_a_map_-a-134_1423586635718.jpg">
              <a:hlinkClick r:id="rId11"/>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211318" y="4868981"/>
              <a:ext cx="1283096" cy="852196"/>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직사각형 16"/>
          <p:cNvSpPr/>
          <p:nvPr/>
        </p:nvSpPr>
        <p:spPr>
          <a:xfrm>
            <a:off x="1332533" y="1522928"/>
            <a:ext cx="7776864" cy="276999"/>
          </a:xfrm>
          <a:prstGeom prst="rect">
            <a:avLst/>
          </a:prstGeom>
        </p:spPr>
        <p:txBody>
          <a:bodyPr wrap="square">
            <a:spAutoFit/>
          </a:bodyPr>
          <a:lstStyle/>
          <a:p>
            <a:r>
              <a:rPr lang="en-US" altLang="ko-KR" sz="1200" b="1" dirty="0">
                <a:solidFill>
                  <a:schemeClr val="bg1"/>
                </a:solidFill>
                <a:latin typeface="나눔고딕 ExtraBold" panose="020D0904000000000000" pitchFamily="50" charset="-127"/>
                <a:ea typeface="나눔고딕 ExtraBold" panose="020D0904000000000000" pitchFamily="50" charset="-127"/>
              </a:rPr>
              <a:t>•Before and After photo by Korea Institute for Skin and Clinical Sciences of using </a:t>
            </a:r>
            <a:r>
              <a:rPr lang="en-US" altLang="ko-KR" sz="1200" b="1" dirty="0" smtClean="0">
                <a:solidFill>
                  <a:schemeClr val="bg1"/>
                </a:solidFill>
                <a:latin typeface="나눔고딕 ExtraBold" panose="020D0904000000000000" pitchFamily="50" charset="-127"/>
                <a:ea typeface="나눔고딕 ExtraBold" panose="020D0904000000000000" pitchFamily="50" charset="-127"/>
              </a:rPr>
              <a:t>Plasma </a:t>
            </a:r>
            <a:r>
              <a:rPr lang="en-US" altLang="ko-KR" sz="1200" b="1" dirty="0">
                <a:solidFill>
                  <a:schemeClr val="bg1"/>
                </a:solidFill>
                <a:latin typeface="나눔고딕 ExtraBold" panose="020D0904000000000000" pitchFamily="50" charset="-127"/>
                <a:ea typeface="나눔고딕 ExtraBold" panose="020D0904000000000000" pitchFamily="50" charset="-127"/>
              </a:rPr>
              <a:t>Shower</a:t>
            </a:r>
          </a:p>
        </p:txBody>
      </p:sp>
      <p:sp>
        <p:nvSpPr>
          <p:cNvPr id="28" name="직사각형 27"/>
          <p:cNvSpPr/>
          <p:nvPr/>
        </p:nvSpPr>
        <p:spPr>
          <a:xfrm>
            <a:off x="1548557" y="5627384"/>
            <a:ext cx="3005376" cy="276999"/>
          </a:xfrm>
          <a:prstGeom prst="rect">
            <a:avLst/>
          </a:prstGeom>
          <a:solidFill>
            <a:schemeClr val="tx1">
              <a:lumMod val="65000"/>
              <a:lumOff val="35000"/>
            </a:schemeClr>
          </a:solidFill>
        </p:spPr>
        <p:txBody>
          <a:bodyPr wrap="square">
            <a:spAutoFit/>
          </a:bodyPr>
          <a:lstStyle/>
          <a:p>
            <a:pPr algn="ctr"/>
            <a:r>
              <a:rPr lang="en-US" altLang="ko-KR" sz="1200" b="1" dirty="0">
                <a:solidFill>
                  <a:schemeClr val="bg1"/>
                </a:solidFill>
                <a:latin typeface="나눔고딕 ExtraBold" panose="020D0904000000000000" pitchFamily="50" charset="-127"/>
                <a:ea typeface="나눔고딕 ExtraBold" panose="020D0904000000000000" pitchFamily="50" charset="-127"/>
              </a:rPr>
              <a:t>Before</a:t>
            </a:r>
          </a:p>
        </p:txBody>
      </p:sp>
      <p:sp>
        <p:nvSpPr>
          <p:cNvPr id="29" name="직사각형 28"/>
          <p:cNvSpPr/>
          <p:nvPr/>
        </p:nvSpPr>
        <p:spPr>
          <a:xfrm>
            <a:off x="5212396" y="5616351"/>
            <a:ext cx="3050002" cy="276999"/>
          </a:xfrm>
          <a:prstGeom prst="rect">
            <a:avLst/>
          </a:prstGeom>
          <a:solidFill>
            <a:srgbClr val="C00000"/>
          </a:solidFill>
        </p:spPr>
        <p:txBody>
          <a:bodyPr wrap="square">
            <a:spAutoFit/>
          </a:bodyPr>
          <a:lstStyle/>
          <a:p>
            <a:pPr algn="ctr"/>
            <a:r>
              <a:rPr lang="en-US" altLang="ko-KR" sz="1200" b="1" dirty="0">
                <a:solidFill>
                  <a:schemeClr val="bg1"/>
                </a:solidFill>
                <a:latin typeface="나눔고딕 ExtraBold" panose="020D0904000000000000" pitchFamily="50" charset="-127"/>
                <a:ea typeface="나눔고딕 ExtraBold" panose="020D0904000000000000" pitchFamily="50" charset="-127"/>
              </a:rPr>
              <a:t>After</a:t>
            </a:r>
          </a:p>
        </p:txBody>
      </p:sp>
      <p:sp>
        <p:nvSpPr>
          <p:cNvPr id="23" name="TextBox 22"/>
          <p:cNvSpPr txBox="1"/>
          <p:nvPr/>
        </p:nvSpPr>
        <p:spPr>
          <a:xfrm>
            <a:off x="485104" y="359767"/>
            <a:ext cx="3439717" cy="353943"/>
          </a:xfrm>
          <a:prstGeom prst="rect">
            <a:avLst/>
          </a:prstGeom>
          <a:noFill/>
        </p:spPr>
        <p:txBody>
          <a:bodyPr wrap="square" rtlCol="0">
            <a:spAutoFit/>
          </a:bodyPr>
          <a:lstStyle/>
          <a:p>
            <a:r>
              <a:rPr lang="en-US" altLang="ko-KR" sz="1700" dirty="0" smtClean="0">
                <a:solidFill>
                  <a:srgbClr val="F7CAC9"/>
                </a:solidFill>
                <a:latin typeface="나눔고딕 ExtraBold" panose="020D0904000000000000" pitchFamily="50" charset="-127"/>
                <a:ea typeface="나눔고딕 ExtraBold" panose="020D0904000000000000" pitchFamily="50" charset="-127"/>
              </a:rPr>
              <a:t>04</a:t>
            </a:r>
            <a:r>
              <a:rPr lang="en-US" altLang="ko-KR" sz="1700" dirty="0" smtClean="0">
                <a:solidFill>
                  <a:srgbClr val="F7CAC9"/>
                </a:solidFill>
                <a:latin typeface="나눔고딕 Light" panose="020D0904000000000000" pitchFamily="50" charset="-127"/>
                <a:ea typeface="나눔고딕 Light" panose="020D0904000000000000" pitchFamily="50" charset="-127"/>
              </a:rPr>
              <a:t>_</a:t>
            </a:r>
            <a:r>
              <a:rPr lang="ko-KR" altLang="en-US" sz="1700" dirty="0" smtClean="0">
                <a:solidFill>
                  <a:srgbClr val="F7CAC9"/>
                </a:solidFill>
                <a:latin typeface="나눔고딕 Light" panose="020D0904000000000000" pitchFamily="50" charset="-127"/>
                <a:ea typeface="나눔고딕 Light" panose="020D0904000000000000" pitchFamily="50" charset="-127"/>
              </a:rPr>
              <a:t> </a:t>
            </a:r>
            <a:r>
              <a:rPr lang="en-US" altLang="ko-KR" sz="1700" dirty="0" smtClean="0">
                <a:solidFill>
                  <a:srgbClr val="F7CAC9"/>
                </a:solidFill>
                <a:latin typeface="나눔고딕 ExtraBold" panose="020D0904000000000000" pitchFamily="50" charset="-127"/>
                <a:ea typeface="나눔고딕 ExtraBold" panose="020D0904000000000000" pitchFamily="50" charset="-127"/>
              </a:rPr>
              <a:t>Treatment Data</a:t>
            </a:r>
            <a:endParaRPr lang="en-US" altLang="ko-KR" sz="1700" dirty="0">
              <a:solidFill>
                <a:srgbClr val="F7CAC9"/>
              </a:solidFill>
              <a:latin typeface="나눔고딕 ExtraBold" panose="020D0904000000000000" pitchFamily="50" charset="-127"/>
              <a:ea typeface="나눔고딕 ExtraBold" panose="020D0904000000000000" pitchFamily="50" charset="-127"/>
            </a:endParaRPr>
          </a:p>
        </p:txBody>
      </p:sp>
    </p:spTree>
    <p:extLst>
      <p:ext uri="{BB962C8B-B14F-4D97-AF65-F5344CB8AC3E}">
        <p14:creationId xmlns:p14="http://schemas.microsoft.com/office/powerpoint/2010/main" val="27186275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직사각형 38"/>
          <p:cNvSpPr/>
          <p:nvPr/>
        </p:nvSpPr>
        <p:spPr>
          <a:xfrm>
            <a:off x="0" y="791815"/>
            <a:ext cx="9721850" cy="568836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35" name="Picture 8"/>
          <p:cNvPicPr>
            <a:picLocks noChangeAspect="1" noChangeArrowheads="1"/>
          </p:cNvPicPr>
          <p:nvPr/>
        </p:nvPicPr>
        <p:blipFill rotWithShape="1">
          <a:blip r:embed="rId2">
            <a:extLst>
              <a:ext uri="{28A0092B-C50C-407E-A947-70E740481C1C}">
                <a14:useLocalDpi xmlns:a14="http://schemas.microsoft.com/office/drawing/2010/main" val="0"/>
              </a:ext>
            </a:extLst>
          </a:blip>
          <a:srcRect l="9120" r="16447"/>
          <a:stretch/>
        </p:blipFill>
        <p:spPr bwMode="auto">
          <a:xfrm>
            <a:off x="1557806" y="2092879"/>
            <a:ext cx="3006626" cy="3809052"/>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l="9167" r="13524"/>
          <a:stretch/>
        </p:blipFill>
        <p:spPr bwMode="auto">
          <a:xfrm>
            <a:off x="5175812" y="2095331"/>
            <a:ext cx="3122853" cy="3798019"/>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 name="타원 36"/>
          <p:cNvSpPr/>
          <p:nvPr/>
        </p:nvSpPr>
        <p:spPr>
          <a:xfrm>
            <a:off x="3588314" y="4183108"/>
            <a:ext cx="597208" cy="597208"/>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8" name="타원 37"/>
          <p:cNvSpPr/>
          <p:nvPr/>
        </p:nvSpPr>
        <p:spPr>
          <a:xfrm>
            <a:off x="2237314" y="2095331"/>
            <a:ext cx="1589884" cy="773918"/>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0" name="타원 39"/>
          <p:cNvSpPr/>
          <p:nvPr/>
        </p:nvSpPr>
        <p:spPr>
          <a:xfrm>
            <a:off x="2237314" y="4541434"/>
            <a:ext cx="794942" cy="477767"/>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6" name="그룹 15"/>
          <p:cNvGrpSpPr/>
          <p:nvPr/>
        </p:nvGrpSpPr>
        <p:grpSpPr>
          <a:xfrm>
            <a:off x="-41413905" y="1439887"/>
            <a:ext cx="34314263" cy="5264968"/>
            <a:chOff x="1115616" y="4868981"/>
            <a:chExt cx="5378798" cy="852335"/>
          </a:xfrm>
        </p:grpSpPr>
        <p:pic>
          <p:nvPicPr>
            <p:cNvPr id="18" name="Picture 4" descr="http://www.lpp.fr/local/cache-vignettes/L471xH453/nebuleuse-3-1086e.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13094" y="4869120"/>
              <a:ext cx="886056" cy="85219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http://www.plasma-universe.com/images/thumb/0/0e/Sun-corona.jpg/400px-Sun-corona.jp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20953" y="4869120"/>
              <a:ext cx="962931" cy="85219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http://i.dailymail.co.uk/i/pix/2010/06/21/article-1288284-0A218E7C000005DC-13_964x640.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05687" y="4868981"/>
              <a:ext cx="1283828" cy="85233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i.dailymail.co.uk/i/pix/2011/08/24/article-2029731-0D8E885F00000578-303_634x617.jpg">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15616" y="4869121"/>
              <a:ext cx="875675" cy="85219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i.dailymail.co.uk/i/pix/2015/02/10/258AC13A00000578-2947873-Researchers_at_Tel_Aviv_University_in_Israel_have_created_a_map_-a-134_1423586635718.jpg">
              <a:hlinkClick r:id="rId11"/>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211318" y="4868981"/>
              <a:ext cx="1283096" cy="852196"/>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직사각형 16"/>
          <p:cNvSpPr/>
          <p:nvPr/>
        </p:nvSpPr>
        <p:spPr>
          <a:xfrm>
            <a:off x="1332533" y="1522928"/>
            <a:ext cx="7776864" cy="276999"/>
          </a:xfrm>
          <a:prstGeom prst="rect">
            <a:avLst/>
          </a:prstGeom>
        </p:spPr>
        <p:txBody>
          <a:bodyPr wrap="square">
            <a:spAutoFit/>
          </a:bodyPr>
          <a:lstStyle/>
          <a:p>
            <a:r>
              <a:rPr lang="en-US" altLang="ko-KR" sz="1200" b="1" dirty="0">
                <a:solidFill>
                  <a:schemeClr val="bg1"/>
                </a:solidFill>
                <a:latin typeface="나눔고딕 ExtraBold" panose="020D0904000000000000" pitchFamily="50" charset="-127"/>
                <a:ea typeface="나눔고딕 ExtraBold" panose="020D0904000000000000" pitchFamily="50" charset="-127"/>
              </a:rPr>
              <a:t>•Before and After photo by Korea Institute for Skin and Clinical Sciences of using </a:t>
            </a:r>
            <a:r>
              <a:rPr lang="en-US" altLang="ko-KR" sz="1200" b="1" dirty="0" smtClean="0">
                <a:solidFill>
                  <a:schemeClr val="bg1"/>
                </a:solidFill>
                <a:latin typeface="나눔고딕 ExtraBold" panose="020D0904000000000000" pitchFamily="50" charset="-127"/>
                <a:ea typeface="나눔고딕 ExtraBold" panose="020D0904000000000000" pitchFamily="50" charset="-127"/>
              </a:rPr>
              <a:t>Plasma </a:t>
            </a:r>
            <a:r>
              <a:rPr lang="en-US" altLang="ko-KR" sz="1200" b="1" dirty="0">
                <a:solidFill>
                  <a:schemeClr val="bg1"/>
                </a:solidFill>
                <a:latin typeface="나눔고딕 ExtraBold" panose="020D0904000000000000" pitchFamily="50" charset="-127"/>
                <a:ea typeface="나눔고딕 ExtraBold" panose="020D0904000000000000" pitchFamily="50" charset="-127"/>
              </a:rPr>
              <a:t>Shower</a:t>
            </a:r>
          </a:p>
        </p:txBody>
      </p:sp>
      <p:sp>
        <p:nvSpPr>
          <p:cNvPr id="28" name="직사각형 27"/>
          <p:cNvSpPr/>
          <p:nvPr/>
        </p:nvSpPr>
        <p:spPr>
          <a:xfrm>
            <a:off x="1557806" y="5627384"/>
            <a:ext cx="3006625" cy="276999"/>
          </a:xfrm>
          <a:prstGeom prst="rect">
            <a:avLst/>
          </a:prstGeom>
          <a:solidFill>
            <a:schemeClr val="tx1">
              <a:lumMod val="65000"/>
              <a:lumOff val="35000"/>
            </a:schemeClr>
          </a:solidFill>
        </p:spPr>
        <p:txBody>
          <a:bodyPr wrap="square">
            <a:spAutoFit/>
          </a:bodyPr>
          <a:lstStyle/>
          <a:p>
            <a:pPr algn="ctr"/>
            <a:r>
              <a:rPr lang="en-US" altLang="ko-KR" sz="1200" b="1" dirty="0">
                <a:solidFill>
                  <a:schemeClr val="bg1"/>
                </a:solidFill>
                <a:latin typeface="나눔고딕 ExtraBold" panose="020D0904000000000000" pitchFamily="50" charset="-127"/>
                <a:ea typeface="나눔고딕 ExtraBold" panose="020D0904000000000000" pitchFamily="50" charset="-127"/>
              </a:rPr>
              <a:t>Before</a:t>
            </a:r>
          </a:p>
        </p:txBody>
      </p:sp>
      <p:sp>
        <p:nvSpPr>
          <p:cNvPr id="29" name="직사각형 28"/>
          <p:cNvSpPr/>
          <p:nvPr/>
        </p:nvSpPr>
        <p:spPr>
          <a:xfrm>
            <a:off x="5175811" y="5616351"/>
            <a:ext cx="3122853" cy="276999"/>
          </a:xfrm>
          <a:prstGeom prst="rect">
            <a:avLst/>
          </a:prstGeom>
          <a:solidFill>
            <a:srgbClr val="C00000"/>
          </a:solidFill>
        </p:spPr>
        <p:txBody>
          <a:bodyPr wrap="square">
            <a:spAutoFit/>
          </a:bodyPr>
          <a:lstStyle/>
          <a:p>
            <a:pPr algn="ctr"/>
            <a:r>
              <a:rPr lang="en-US" altLang="ko-KR" sz="1200" b="1" dirty="0">
                <a:solidFill>
                  <a:schemeClr val="bg1"/>
                </a:solidFill>
                <a:latin typeface="나눔고딕 ExtraBold" panose="020D0904000000000000" pitchFamily="50" charset="-127"/>
                <a:ea typeface="나눔고딕 ExtraBold" panose="020D0904000000000000" pitchFamily="50" charset="-127"/>
              </a:rPr>
              <a:t>After</a:t>
            </a:r>
          </a:p>
        </p:txBody>
      </p:sp>
      <p:sp>
        <p:nvSpPr>
          <p:cNvPr id="23" name="TextBox 22"/>
          <p:cNvSpPr txBox="1"/>
          <p:nvPr/>
        </p:nvSpPr>
        <p:spPr>
          <a:xfrm>
            <a:off x="485104" y="359767"/>
            <a:ext cx="3439717" cy="353943"/>
          </a:xfrm>
          <a:prstGeom prst="rect">
            <a:avLst/>
          </a:prstGeom>
          <a:noFill/>
        </p:spPr>
        <p:txBody>
          <a:bodyPr wrap="square" rtlCol="0">
            <a:spAutoFit/>
          </a:bodyPr>
          <a:lstStyle/>
          <a:p>
            <a:r>
              <a:rPr lang="en-US" altLang="ko-KR" sz="1700" dirty="0" smtClean="0">
                <a:solidFill>
                  <a:srgbClr val="F7CAC9"/>
                </a:solidFill>
                <a:latin typeface="나눔고딕 ExtraBold" panose="020D0904000000000000" pitchFamily="50" charset="-127"/>
                <a:ea typeface="나눔고딕 ExtraBold" panose="020D0904000000000000" pitchFamily="50" charset="-127"/>
              </a:rPr>
              <a:t>04</a:t>
            </a:r>
            <a:r>
              <a:rPr lang="en-US" altLang="ko-KR" sz="1700" dirty="0" smtClean="0">
                <a:solidFill>
                  <a:srgbClr val="F7CAC9"/>
                </a:solidFill>
                <a:latin typeface="나눔고딕 Light" panose="020D0904000000000000" pitchFamily="50" charset="-127"/>
                <a:ea typeface="나눔고딕 Light" panose="020D0904000000000000" pitchFamily="50" charset="-127"/>
              </a:rPr>
              <a:t>_</a:t>
            </a:r>
            <a:r>
              <a:rPr lang="ko-KR" altLang="en-US" sz="1700" dirty="0" smtClean="0">
                <a:solidFill>
                  <a:srgbClr val="F7CAC9"/>
                </a:solidFill>
                <a:latin typeface="나눔고딕 Light" panose="020D0904000000000000" pitchFamily="50" charset="-127"/>
                <a:ea typeface="나눔고딕 Light" panose="020D0904000000000000" pitchFamily="50" charset="-127"/>
              </a:rPr>
              <a:t> </a:t>
            </a:r>
            <a:r>
              <a:rPr lang="en-US" altLang="ko-KR" sz="1700" dirty="0" smtClean="0">
                <a:solidFill>
                  <a:srgbClr val="F7CAC9"/>
                </a:solidFill>
                <a:latin typeface="나눔고딕 ExtraBold" panose="020D0904000000000000" pitchFamily="50" charset="-127"/>
                <a:ea typeface="나눔고딕 ExtraBold" panose="020D0904000000000000" pitchFamily="50" charset="-127"/>
              </a:rPr>
              <a:t>Treatment Data</a:t>
            </a:r>
            <a:endParaRPr lang="en-US" altLang="ko-KR" sz="1700" dirty="0">
              <a:solidFill>
                <a:srgbClr val="F7CAC9"/>
              </a:solidFill>
              <a:latin typeface="나눔고딕 ExtraBold" panose="020D0904000000000000" pitchFamily="50" charset="-127"/>
              <a:ea typeface="나눔고딕 ExtraBold" panose="020D0904000000000000" pitchFamily="50" charset="-127"/>
            </a:endParaRPr>
          </a:p>
        </p:txBody>
      </p:sp>
    </p:spTree>
    <p:extLst>
      <p:ext uri="{BB962C8B-B14F-4D97-AF65-F5344CB8AC3E}">
        <p14:creationId xmlns:p14="http://schemas.microsoft.com/office/powerpoint/2010/main" val="348915434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직사각형 6"/>
          <p:cNvSpPr/>
          <p:nvPr/>
        </p:nvSpPr>
        <p:spPr>
          <a:xfrm>
            <a:off x="0" y="0"/>
            <a:ext cx="9721850" cy="648017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TextBox 8"/>
          <p:cNvSpPr txBox="1"/>
          <p:nvPr/>
        </p:nvSpPr>
        <p:spPr>
          <a:xfrm>
            <a:off x="2642229" y="2375991"/>
            <a:ext cx="4464496" cy="707886"/>
          </a:xfrm>
          <a:prstGeom prst="rect">
            <a:avLst/>
          </a:prstGeom>
          <a:noFill/>
        </p:spPr>
        <p:txBody>
          <a:bodyPr wrap="square" rtlCol="0">
            <a:spAutoFit/>
          </a:bodyPr>
          <a:lstStyle/>
          <a:p>
            <a:pPr algn="ctr"/>
            <a:r>
              <a:rPr lang="en-US" altLang="ko-KR" sz="4000" dirty="0">
                <a:solidFill>
                  <a:srgbClr val="F7CAC9"/>
                </a:solidFill>
                <a:latin typeface="Dinmed" pitchFamily="2" charset="0"/>
              </a:rPr>
              <a:t>Clinical Data</a:t>
            </a:r>
          </a:p>
        </p:txBody>
      </p:sp>
      <p:sp>
        <p:nvSpPr>
          <p:cNvPr id="10" name="TextBox 9"/>
          <p:cNvSpPr txBox="1"/>
          <p:nvPr/>
        </p:nvSpPr>
        <p:spPr>
          <a:xfrm>
            <a:off x="2642229" y="3078990"/>
            <a:ext cx="4464496" cy="369332"/>
          </a:xfrm>
          <a:prstGeom prst="rect">
            <a:avLst/>
          </a:prstGeom>
          <a:noFill/>
        </p:spPr>
        <p:txBody>
          <a:bodyPr wrap="square" rtlCol="0">
            <a:spAutoFit/>
          </a:bodyPr>
          <a:lstStyle/>
          <a:p>
            <a:pPr algn="ctr"/>
            <a:r>
              <a:rPr lang="en-US" altLang="ko-KR" sz="1800" dirty="0">
                <a:solidFill>
                  <a:srgbClr val="F7CAC9"/>
                </a:solidFill>
                <a:latin typeface="Dinlig" pitchFamily="2" charset="0"/>
              </a:rPr>
              <a:t>the evidence of effectiveness</a:t>
            </a:r>
          </a:p>
        </p:txBody>
      </p:sp>
      <p:cxnSp>
        <p:nvCxnSpPr>
          <p:cNvPr id="11" name="직선 연결선 10"/>
          <p:cNvCxnSpPr/>
          <p:nvPr/>
        </p:nvCxnSpPr>
        <p:spPr>
          <a:xfrm>
            <a:off x="2642229" y="3083877"/>
            <a:ext cx="4464496" cy="0"/>
          </a:xfrm>
          <a:prstGeom prst="line">
            <a:avLst/>
          </a:prstGeom>
          <a:ln w="6350">
            <a:solidFill>
              <a:srgbClr val="F7CAC9"/>
            </a:solidFill>
          </a:ln>
        </p:spPr>
        <p:style>
          <a:lnRef idx="1">
            <a:schemeClr val="accent1"/>
          </a:lnRef>
          <a:fillRef idx="0">
            <a:schemeClr val="accent1"/>
          </a:fillRef>
          <a:effectRef idx="0">
            <a:schemeClr val="accent1"/>
          </a:effectRef>
          <a:fontRef idx="minor">
            <a:schemeClr val="tx1"/>
          </a:fontRef>
        </p:style>
      </p:cxnSp>
      <p:pic>
        <p:nvPicPr>
          <p:cNvPr id="13" name="그림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33189" y="3530482"/>
            <a:ext cx="2282576" cy="5287359"/>
          </a:xfrm>
          <a:prstGeom prst="rect">
            <a:avLst/>
          </a:prstGeom>
        </p:spPr>
      </p:pic>
    </p:spTree>
    <p:extLst>
      <p:ext uri="{BB962C8B-B14F-4D97-AF65-F5344CB8AC3E}">
        <p14:creationId xmlns:p14="http://schemas.microsoft.com/office/powerpoint/2010/main" val="61681081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직사각형 46"/>
          <p:cNvSpPr/>
          <p:nvPr/>
        </p:nvSpPr>
        <p:spPr>
          <a:xfrm>
            <a:off x="0" y="791815"/>
            <a:ext cx="9721850" cy="568836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6" name="그룹 15"/>
          <p:cNvGrpSpPr/>
          <p:nvPr/>
        </p:nvGrpSpPr>
        <p:grpSpPr>
          <a:xfrm>
            <a:off x="-41413905" y="1439887"/>
            <a:ext cx="34314263" cy="5264968"/>
            <a:chOff x="1115616" y="4868981"/>
            <a:chExt cx="5378798" cy="852335"/>
          </a:xfrm>
        </p:grpSpPr>
        <p:pic>
          <p:nvPicPr>
            <p:cNvPr id="18" name="Picture 4" descr="http://www.lpp.fr/local/cache-vignettes/L471xH453/nebuleuse-3-1086e.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13094" y="4869120"/>
              <a:ext cx="886056" cy="85219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http://www.plasma-universe.com/images/thumb/0/0e/Sun-corona.jpg/400px-Sun-corona.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20953" y="4869120"/>
              <a:ext cx="962931" cy="85219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http://i.dailymail.co.uk/i/pix/2010/06/21/article-1288284-0A218E7C000005DC-13_964x64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05687" y="4868981"/>
              <a:ext cx="1283828" cy="85233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i.dailymail.co.uk/i/pix/2011/08/24/article-2029731-0D8E885F00000578-303_634x617.jpg">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15616" y="4869121"/>
              <a:ext cx="875675" cy="85219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i.dailymail.co.uk/i/pix/2015/02/10/258AC13A00000578-2947873-Researchers_at_Tel_Aviv_University_in_Israel_have_created_a_map_-a-134_1423586635718.jpg">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11318" y="4868981"/>
              <a:ext cx="1283096" cy="852196"/>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직사각형 22"/>
          <p:cNvSpPr/>
          <p:nvPr/>
        </p:nvSpPr>
        <p:spPr>
          <a:xfrm>
            <a:off x="2052613" y="2159967"/>
            <a:ext cx="5616624" cy="553998"/>
          </a:xfrm>
          <a:prstGeom prst="rect">
            <a:avLst/>
          </a:prstGeom>
        </p:spPr>
        <p:txBody>
          <a:bodyPr wrap="square">
            <a:spAutoFit/>
          </a:bodyPr>
          <a:lstStyle/>
          <a:p>
            <a:pPr algn="ctr">
              <a:lnSpc>
                <a:spcPct val="150000"/>
              </a:lnSpc>
            </a:pPr>
            <a:r>
              <a:rPr lang="en-US" altLang="ko-KR" b="1" dirty="0" smtClean="0">
                <a:solidFill>
                  <a:srgbClr val="F2A6A4"/>
                </a:solidFill>
                <a:latin typeface="나눔고딕" panose="020D0604000000000000" pitchFamily="50" charset="-127"/>
                <a:ea typeface="나눔고딕" panose="020D0604000000000000" pitchFamily="50" charset="-127"/>
              </a:rPr>
              <a:t>“ Test </a:t>
            </a:r>
            <a:r>
              <a:rPr lang="en-US" altLang="ko-KR" b="1" dirty="0">
                <a:solidFill>
                  <a:srgbClr val="F2A6A4"/>
                </a:solidFill>
                <a:latin typeface="나눔고딕" panose="020D0604000000000000" pitchFamily="50" charset="-127"/>
                <a:ea typeface="나눔고딕" panose="020D0604000000000000" pitchFamily="50" charset="-127"/>
              </a:rPr>
              <a:t>on dermis thickness </a:t>
            </a:r>
            <a:r>
              <a:rPr lang="en-US" altLang="ko-KR" b="1" dirty="0" smtClean="0">
                <a:solidFill>
                  <a:srgbClr val="F2A6A4"/>
                </a:solidFill>
                <a:latin typeface="나눔고딕" panose="020D0604000000000000" pitchFamily="50" charset="-127"/>
                <a:ea typeface="나눔고딕" panose="020D0604000000000000" pitchFamily="50" charset="-127"/>
              </a:rPr>
              <a:t>improvement ”</a:t>
            </a:r>
            <a:endParaRPr lang="ko-KR" altLang="en-US" b="1" dirty="0">
              <a:solidFill>
                <a:srgbClr val="F2A6A4"/>
              </a:solidFill>
              <a:latin typeface="나눔고딕" panose="020D0604000000000000" pitchFamily="50" charset="-127"/>
              <a:ea typeface="나눔고딕" panose="020D0604000000000000" pitchFamily="50" charset="-127"/>
            </a:endParaRPr>
          </a:p>
        </p:txBody>
      </p:sp>
      <p:cxnSp>
        <p:nvCxnSpPr>
          <p:cNvPr id="24" name="직선 연결선 23"/>
          <p:cNvCxnSpPr/>
          <p:nvPr/>
        </p:nvCxnSpPr>
        <p:spPr>
          <a:xfrm>
            <a:off x="2052613" y="3146306"/>
            <a:ext cx="5616624" cy="0"/>
          </a:xfrm>
          <a:prstGeom prst="line">
            <a:avLst/>
          </a:prstGeom>
          <a:ln w="12700">
            <a:solidFill>
              <a:srgbClr val="F2A6A4"/>
            </a:solidFill>
            <a:prstDash val="dash"/>
          </a:ln>
        </p:spPr>
        <p:style>
          <a:lnRef idx="1">
            <a:schemeClr val="accent1"/>
          </a:lnRef>
          <a:fillRef idx="0">
            <a:schemeClr val="accent1"/>
          </a:fillRef>
          <a:effectRef idx="0">
            <a:schemeClr val="accent1"/>
          </a:effectRef>
          <a:fontRef idx="minor">
            <a:schemeClr val="tx1"/>
          </a:fontRef>
        </p:style>
      </p:cxnSp>
      <p:cxnSp>
        <p:nvCxnSpPr>
          <p:cNvPr id="25" name="직선 연결선 24"/>
          <p:cNvCxnSpPr/>
          <p:nvPr/>
        </p:nvCxnSpPr>
        <p:spPr>
          <a:xfrm>
            <a:off x="2052613" y="4935324"/>
            <a:ext cx="5616624" cy="0"/>
          </a:xfrm>
          <a:prstGeom prst="line">
            <a:avLst/>
          </a:prstGeom>
          <a:ln w="12700">
            <a:solidFill>
              <a:srgbClr val="F2A6A4"/>
            </a:solidFill>
            <a:prstDash val="dash"/>
          </a:ln>
        </p:spPr>
        <p:style>
          <a:lnRef idx="1">
            <a:schemeClr val="accent1"/>
          </a:lnRef>
          <a:fillRef idx="0">
            <a:schemeClr val="accent1"/>
          </a:fillRef>
          <a:effectRef idx="0">
            <a:schemeClr val="accent1"/>
          </a:effectRef>
          <a:fontRef idx="minor">
            <a:schemeClr val="tx1"/>
          </a:fontRef>
        </p:style>
      </p:cxnSp>
      <p:cxnSp>
        <p:nvCxnSpPr>
          <p:cNvPr id="26" name="직선 연결선 25"/>
          <p:cNvCxnSpPr/>
          <p:nvPr/>
        </p:nvCxnSpPr>
        <p:spPr>
          <a:xfrm>
            <a:off x="2052613" y="4174693"/>
            <a:ext cx="5616624" cy="0"/>
          </a:xfrm>
          <a:prstGeom prst="line">
            <a:avLst/>
          </a:prstGeom>
          <a:ln w="6350">
            <a:solidFill>
              <a:srgbClr val="F2A6A4"/>
            </a:solidFill>
            <a:prstDash val="dash"/>
          </a:ln>
        </p:spPr>
        <p:style>
          <a:lnRef idx="1">
            <a:schemeClr val="accent1"/>
          </a:lnRef>
          <a:fillRef idx="0">
            <a:schemeClr val="accent1"/>
          </a:fillRef>
          <a:effectRef idx="0">
            <a:schemeClr val="accent1"/>
          </a:effectRef>
          <a:fontRef idx="minor">
            <a:schemeClr val="tx1"/>
          </a:fontRef>
        </p:style>
      </p:cxnSp>
      <p:cxnSp>
        <p:nvCxnSpPr>
          <p:cNvPr id="27" name="직선 연결선 26"/>
          <p:cNvCxnSpPr/>
          <p:nvPr/>
        </p:nvCxnSpPr>
        <p:spPr>
          <a:xfrm>
            <a:off x="2052613" y="4555008"/>
            <a:ext cx="5616624" cy="0"/>
          </a:xfrm>
          <a:prstGeom prst="line">
            <a:avLst/>
          </a:prstGeom>
          <a:ln w="6350">
            <a:solidFill>
              <a:srgbClr val="F2A6A4"/>
            </a:solidFill>
            <a:prstDash val="dash"/>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2053437" y="3337109"/>
            <a:ext cx="1430149" cy="261610"/>
          </a:xfrm>
          <a:prstGeom prst="rect">
            <a:avLst/>
          </a:prstGeom>
          <a:noFill/>
        </p:spPr>
        <p:txBody>
          <a:bodyPr wrap="square" rtlCol="0">
            <a:spAutoFit/>
          </a:bodyPr>
          <a:lstStyle/>
          <a:p>
            <a:pPr algn="ctr"/>
            <a:r>
              <a:rPr lang="en-US" altLang="ko-KR" sz="1100" b="1" dirty="0" smtClean="0">
                <a:solidFill>
                  <a:schemeClr val="bg1"/>
                </a:solidFill>
                <a:latin typeface="나눔고딕" panose="020D0604000000000000" pitchFamily="50" charset="-127"/>
                <a:ea typeface="나눔고딕" panose="020D0604000000000000" pitchFamily="50" charset="-127"/>
              </a:rPr>
              <a:t>Test Name</a:t>
            </a:r>
            <a:endParaRPr lang="ko-KR" altLang="en-US" sz="1100" b="1" dirty="0">
              <a:solidFill>
                <a:schemeClr val="bg1"/>
              </a:solidFill>
              <a:latin typeface="나눔고딕" panose="020D0604000000000000" pitchFamily="50" charset="-127"/>
              <a:ea typeface="나눔고딕" panose="020D0604000000000000" pitchFamily="50" charset="-127"/>
            </a:endParaRPr>
          </a:p>
        </p:txBody>
      </p:sp>
      <p:sp>
        <p:nvSpPr>
          <p:cNvPr id="29" name="TextBox 28"/>
          <p:cNvSpPr txBox="1"/>
          <p:nvPr/>
        </p:nvSpPr>
        <p:spPr>
          <a:xfrm>
            <a:off x="2052613" y="3848785"/>
            <a:ext cx="1430973" cy="261610"/>
          </a:xfrm>
          <a:prstGeom prst="rect">
            <a:avLst/>
          </a:prstGeom>
          <a:noFill/>
        </p:spPr>
        <p:txBody>
          <a:bodyPr wrap="square" rtlCol="0">
            <a:spAutoFit/>
          </a:bodyPr>
          <a:lstStyle/>
          <a:p>
            <a:pPr algn="ctr"/>
            <a:r>
              <a:rPr lang="en-US" altLang="ko-KR" sz="1100" b="1" dirty="0" smtClean="0">
                <a:solidFill>
                  <a:schemeClr val="bg1"/>
                </a:solidFill>
                <a:latin typeface="나눔고딕" panose="020D0604000000000000" pitchFamily="50" charset="-127"/>
                <a:ea typeface="나눔고딕" panose="020D0604000000000000" pitchFamily="50" charset="-127"/>
              </a:rPr>
              <a:t>Client</a:t>
            </a:r>
            <a:endParaRPr lang="ko-KR" altLang="en-US" sz="1100" b="1" dirty="0">
              <a:solidFill>
                <a:schemeClr val="bg1"/>
              </a:solidFill>
              <a:latin typeface="나눔고딕" panose="020D0604000000000000" pitchFamily="50" charset="-127"/>
              <a:ea typeface="나눔고딕" panose="020D0604000000000000" pitchFamily="50" charset="-127"/>
            </a:endParaRPr>
          </a:p>
        </p:txBody>
      </p:sp>
      <p:sp>
        <p:nvSpPr>
          <p:cNvPr id="30" name="TextBox 29"/>
          <p:cNvSpPr txBox="1"/>
          <p:nvPr/>
        </p:nvSpPr>
        <p:spPr>
          <a:xfrm>
            <a:off x="2053437" y="4259658"/>
            <a:ext cx="1430149" cy="261610"/>
          </a:xfrm>
          <a:prstGeom prst="rect">
            <a:avLst/>
          </a:prstGeom>
          <a:noFill/>
        </p:spPr>
        <p:txBody>
          <a:bodyPr wrap="square" rtlCol="0">
            <a:spAutoFit/>
          </a:bodyPr>
          <a:lstStyle/>
          <a:p>
            <a:pPr algn="ctr"/>
            <a:r>
              <a:rPr lang="en-US" altLang="ko-KR" sz="1100" b="1" dirty="0" smtClean="0">
                <a:solidFill>
                  <a:schemeClr val="bg1"/>
                </a:solidFill>
                <a:latin typeface="나눔고딕" panose="020D0604000000000000" pitchFamily="50" charset="-127"/>
                <a:ea typeface="나눔고딕" panose="020D0604000000000000" pitchFamily="50" charset="-127"/>
              </a:rPr>
              <a:t>Test Institution</a:t>
            </a:r>
            <a:endParaRPr lang="ko-KR" altLang="en-US" sz="1100" b="1" dirty="0">
              <a:solidFill>
                <a:schemeClr val="bg1"/>
              </a:solidFill>
              <a:latin typeface="나눔고딕" panose="020D0604000000000000" pitchFamily="50" charset="-127"/>
              <a:ea typeface="나눔고딕" panose="020D0604000000000000" pitchFamily="50" charset="-127"/>
            </a:endParaRPr>
          </a:p>
        </p:txBody>
      </p:sp>
      <p:sp>
        <p:nvSpPr>
          <p:cNvPr id="31" name="TextBox 30"/>
          <p:cNvSpPr txBox="1"/>
          <p:nvPr/>
        </p:nvSpPr>
        <p:spPr>
          <a:xfrm>
            <a:off x="2052613" y="4609177"/>
            <a:ext cx="1430972" cy="261610"/>
          </a:xfrm>
          <a:prstGeom prst="rect">
            <a:avLst/>
          </a:prstGeom>
          <a:noFill/>
        </p:spPr>
        <p:txBody>
          <a:bodyPr wrap="square" rtlCol="0">
            <a:spAutoFit/>
          </a:bodyPr>
          <a:lstStyle/>
          <a:p>
            <a:pPr algn="ctr"/>
            <a:r>
              <a:rPr lang="en-US" altLang="ko-KR" sz="1100" b="1" dirty="0" smtClean="0">
                <a:solidFill>
                  <a:schemeClr val="bg1"/>
                </a:solidFill>
                <a:latin typeface="나눔고딕" panose="020D0604000000000000" pitchFamily="50" charset="-127"/>
                <a:ea typeface="나눔고딕" panose="020D0604000000000000" pitchFamily="50" charset="-127"/>
              </a:rPr>
              <a:t>Test Period</a:t>
            </a:r>
            <a:endParaRPr lang="ko-KR" altLang="en-US" sz="1100" b="1" dirty="0">
              <a:solidFill>
                <a:schemeClr val="bg1"/>
              </a:solidFill>
              <a:latin typeface="나눔고딕" panose="020D0604000000000000" pitchFamily="50" charset="-127"/>
              <a:ea typeface="나눔고딕" panose="020D0604000000000000" pitchFamily="50" charset="-127"/>
            </a:endParaRPr>
          </a:p>
        </p:txBody>
      </p:sp>
      <p:sp>
        <p:nvSpPr>
          <p:cNvPr id="32" name="직사각형 31"/>
          <p:cNvSpPr/>
          <p:nvPr/>
        </p:nvSpPr>
        <p:spPr>
          <a:xfrm>
            <a:off x="3746133" y="3169166"/>
            <a:ext cx="3923928" cy="600164"/>
          </a:xfrm>
          <a:prstGeom prst="rect">
            <a:avLst/>
          </a:prstGeom>
        </p:spPr>
        <p:txBody>
          <a:bodyPr wrap="square">
            <a:spAutoFit/>
          </a:bodyPr>
          <a:lstStyle/>
          <a:p>
            <a:pPr lvl="0">
              <a:lnSpc>
                <a:spcPct val="150000"/>
              </a:lnSpc>
            </a:pPr>
            <a:r>
              <a:rPr kumimoji="1" lang="en-US" altLang="ko-KR" sz="1100" b="1" dirty="0">
                <a:solidFill>
                  <a:srgbClr val="F2A6A4"/>
                </a:solidFill>
                <a:latin typeface="나눔고딕" panose="020D0604000000000000" pitchFamily="50" charset="-127"/>
                <a:ea typeface="나눔고딕" panose="020D0604000000000000" pitchFamily="50" charset="-127"/>
              </a:rPr>
              <a:t>'Plasma Shower</a:t>
            </a:r>
            <a:r>
              <a:rPr kumimoji="1" lang="ko-KR" altLang="ko-KR" sz="1100" b="1" dirty="0">
                <a:solidFill>
                  <a:srgbClr val="F2A6A4"/>
                </a:solidFill>
                <a:latin typeface="나눔고딕" panose="020D0604000000000000" pitchFamily="50" charset="-127"/>
                <a:ea typeface="나눔고딕" panose="020D0604000000000000" pitchFamily="50" charset="-127"/>
              </a:rPr>
              <a:t>Ⓡ</a:t>
            </a:r>
            <a:r>
              <a:rPr kumimoji="1" lang="en-US" altLang="ko-KR" sz="1100" b="1" dirty="0">
                <a:solidFill>
                  <a:srgbClr val="F2A6A4"/>
                </a:solidFill>
                <a:latin typeface="나눔고딕" panose="020D0604000000000000" pitchFamily="50" charset="-127"/>
                <a:ea typeface="나눔고딕" panose="020D0604000000000000" pitchFamily="50" charset="-127"/>
              </a:rPr>
              <a:t> </a:t>
            </a:r>
            <a:r>
              <a:rPr kumimoji="1" lang="ko-KR" altLang="ko-KR" sz="1100" b="1" dirty="0" smtClean="0">
                <a:solidFill>
                  <a:srgbClr val="F2A6A4"/>
                </a:solidFill>
                <a:latin typeface="나눔고딕" panose="020D0604000000000000" pitchFamily="50" charset="-127"/>
                <a:ea typeface="나눔고딕" panose="020D0604000000000000" pitchFamily="50" charset="-127"/>
              </a:rPr>
              <a:t> </a:t>
            </a:r>
            <a:endParaRPr kumimoji="1" lang="en-US" altLang="ko-KR" sz="1100" b="1" dirty="0">
              <a:solidFill>
                <a:srgbClr val="F2A6A4"/>
              </a:solidFill>
              <a:latin typeface="나눔고딕" panose="020D0604000000000000" pitchFamily="50" charset="-127"/>
              <a:ea typeface="나눔고딕" panose="020D0604000000000000" pitchFamily="50" charset="-127"/>
            </a:endParaRPr>
          </a:p>
          <a:p>
            <a:pPr lvl="0">
              <a:lnSpc>
                <a:spcPct val="150000"/>
              </a:lnSpc>
            </a:pPr>
            <a:r>
              <a:rPr kumimoji="1" lang="ko-KR" altLang="en-US" sz="1100" b="1" dirty="0" smtClean="0">
                <a:solidFill>
                  <a:srgbClr val="F2A6A4"/>
                </a:solidFill>
                <a:latin typeface="나눔고딕" panose="020D0604000000000000" pitchFamily="50" charset="-127"/>
                <a:ea typeface="나눔고딕" panose="020D0604000000000000" pitchFamily="50" charset="-127"/>
              </a:rPr>
              <a:t> </a:t>
            </a:r>
            <a:r>
              <a:rPr kumimoji="1" lang="en-US" altLang="ko-KR" sz="1100" b="1" dirty="0">
                <a:solidFill>
                  <a:srgbClr val="F2A6A4"/>
                </a:solidFill>
                <a:latin typeface="나눔고딕" panose="020D0604000000000000" pitchFamily="50" charset="-127"/>
                <a:ea typeface="나눔고딕" panose="020D0604000000000000" pitchFamily="50" charset="-127"/>
              </a:rPr>
              <a:t>Test on dermis thickness improvement</a:t>
            </a:r>
            <a:endParaRPr kumimoji="1" lang="ko-KR" altLang="en-US" sz="1100" b="1" kern="0" dirty="0">
              <a:solidFill>
                <a:srgbClr val="F2A6A4"/>
              </a:solidFill>
              <a:latin typeface="나눔고딕" panose="020D0604000000000000" pitchFamily="50" charset="-127"/>
              <a:ea typeface="나눔고딕" panose="020D0604000000000000" pitchFamily="50" charset="-127"/>
            </a:endParaRPr>
          </a:p>
        </p:txBody>
      </p:sp>
      <p:sp>
        <p:nvSpPr>
          <p:cNvPr id="33" name="직사각형 32"/>
          <p:cNvSpPr/>
          <p:nvPr/>
        </p:nvSpPr>
        <p:spPr>
          <a:xfrm>
            <a:off x="3746133" y="3812376"/>
            <a:ext cx="2554952" cy="316625"/>
          </a:xfrm>
          <a:prstGeom prst="rect">
            <a:avLst/>
          </a:prstGeom>
        </p:spPr>
        <p:txBody>
          <a:bodyPr wrap="square">
            <a:spAutoFit/>
          </a:bodyPr>
          <a:lstStyle/>
          <a:p>
            <a:pPr lvl="0">
              <a:lnSpc>
                <a:spcPct val="150000"/>
              </a:lnSpc>
            </a:pPr>
            <a:r>
              <a:rPr kumimoji="1" lang="en-US" altLang="ko-KR" sz="1100" b="1" kern="0" dirty="0" err="1" smtClean="0">
                <a:solidFill>
                  <a:srgbClr val="F2A6A4"/>
                </a:solidFill>
                <a:latin typeface="나눔고딕" panose="020D0604000000000000" pitchFamily="50" charset="-127"/>
                <a:ea typeface="나눔고딕" panose="020D0604000000000000" pitchFamily="50" charset="-127"/>
              </a:rPr>
              <a:t>Seoulin</a:t>
            </a:r>
            <a:r>
              <a:rPr kumimoji="1" lang="en-US" altLang="ko-KR" sz="1100" b="1" kern="0" dirty="0" smtClean="0">
                <a:solidFill>
                  <a:srgbClr val="F2A6A4"/>
                </a:solidFill>
                <a:latin typeface="나눔고딕" panose="020D0604000000000000" pitchFamily="50" charset="-127"/>
                <a:ea typeface="나눔고딕" panose="020D0604000000000000" pitchFamily="50" charset="-127"/>
              </a:rPr>
              <a:t> Medicare Co. Ltd.</a:t>
            </a:r>
            <a:endParaRPr kumimoji="1" lang="ko-KR" altLang="en-US" sz="1100" b="1" kern="0" dirty="0">
              <a:solidFill>
                <a:srgbClr val="F2A6A4"/>
              </a:solidFill>
              <a:latin typeface="나눔고딕" panose="020D0604000000000000" pitchFamily="50" charset="-127"/>
              <a:ea typeface="나눔고딕" panose="020D0604000000000000" pitchFamily="50" charset="-127"/>
            </a:endParaRPr>
          </a:p>
        </p:txBody>
      </p:sp>
      <p:sp>
        <p:nvSpPr>
          <p:cNvPr id="42" name="직사각형 41"/>
          <p:cNvSpPr/>
          <p:nvPr/>
        </p:nvSpPr>
        <p:spPr>
          <a:xfrm>
            <a:off x="3746133" y="4241666"/>
            <a:ext cx="3635072" cy="261610"/>
          </a:xfrm>
          <a:prstGeom prst="rect">
            <a:avLst/>
          </a:prstGeom>
        </p:spPr>
        <p:txBody>
          <a:bodyPr wrap="square">
            <a:spAutoFit/>
          </a:bodyPr>
          <a:lstStyle/>
          <a:p>
            <a:r>
              <a:rPr kumimoji="1" lang="en-US" altLang="ko-KR" sz="1100" b="1" dirty="0" smtClean="0">
                <a:solidFill>
                  <a:srgbClr val="F2A6A4"/>
                </a:solidFill>
                <a:latin typeface="나눔고딕" panose="020D0604000000000000" pitchFamily="50" charset="-127"/>
                <a:ea typeface="나눔고딕" panose="020D0604000000000000" pitchFamily="50" charset="-127"/>
              </a:rPr>
              <a:t>Korea Institute for Skin and Clinical Sciences</a:t>
            </a:r>
            <a:endParaRPr lang="ko-KR" altLang="en-US" dirty="0">
              <a:solidFill>
                <a:srgbClr val="F2A6A4"/>
              </a:solidFill>
              <a:latin typeface="나눔고딕" panose="020D0604000000000000" pitchFamily="50" charset="-127"/>
              <a:ea typeface="나눔고딕" panose="020D0604000000000000" pitchFamily="50" charset="-127"/>
            </a:endParaRPr>
          </a:p>
        </p:txBody>
      </p:sp>
      <p:sp>
        <p:nvSpPr>
          <p:cNvPr id="43" name="직사각형 42"/>
          <p:cNvSpPr/>
          <p:nvPr/>
        </p:nvSpPr>
        <p:spPr>
          <a:xfrm>
            <a:off x="3746133" y="4569292"/>
            <a:ext cx="1890261" cy="316625"/>
          </a:xfrm>
          <a:prstGeom prst="rect">
            <a:avLst/>
          </a:prstGeom>
        </p:spPr>
        <p:txBody>
          <a:bodyPr wrap="none">
            <a:spAutoFit/>
          </a:bodyPr>
          <a:lstStyle/>
          <a:p>
            <a:pPr lvl="0">
              <a:lnSpc>
                <a:spcPct val="150000"/>
              </a:lnSpc>
            </a:pPr>
            <a:r>
              <a:rPr kumimoji="1" lang="en-US" altLang="ko-KR" sz="1100" b="1" dirty="0">
                <a:solidFill>
                  <a:srgbClr val="F2A6A4"/>
                </a:solidFill>
                <a:latin typeface="나눔고딕" panose="020D0604000000000000" pitchFamily="50" charset="-127"/>
                <a:ea typeface="나눔고딕" panose="020D0604000000000000" pitchFamily="50" charset="-127"/>
              </a:rPr>
              <a:t>2015.12.30 ~ 2016.03.09</a:t>
            </a:r>
          </a:p>
        </p:txBody>
      </p:sp>
      <p:cxnSp>
        <p:nvCxnSpPr>
          <p:cNvPr id="45" name="직선 연결선 44"/>
          <p:cNvCxnSpPr/>
          <p:nvPr/>
        </p:nvCxnSpPr>
        <p:spPr>
          <a:xfrm>
            <a:off x="2053437" y="3794378"/>
            <a:ext cx="5616624" cy="0"/>
          </a:xfrm>
          <a:prstGeom prst="line">
            <a:avLst/>
          </a:prstGeom>
          <a:ln w="6350">
            <a:solidFill>
              <a:srgbClr val="F2A6A4"/>
            </a:solidFill>
            <a:prstDash val="dash"/>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485104" y="359767"/>
            <a:ext cx="3439717" cy="353943"/>
          </a:xfrm>
          <a:prstGeom prst="rect">
            <a:avLst/>
          </a:prstGeom>
          <a:noFill/>
        </p:spPr>
        <p:txBody>
          <a:bodyPr wrap="square" rtlCol="0">
            <a:spAutoFit/>
          </a:bodyPr>
          <a:lstStyle/>
          <a:p>
            <a:r>
              <a:rPr lang="en-US" altLang="ko-KR" sz="1700" dirty="0" smtClean="0">
                <a:solidFill>
                  <a:srgbClr val="F7CAC9"/>
                </a:solidFill>
                <a:latin typeface="나눔고딕 ExtraBold" panose="020D0904000000000000" pitchFamily="50" charset="-127"/>
                <a:ea typeface="나눔고딕 ExtraBold" panose="020D0904000000000000" pitchFamily="50" charset="-127"/>
              </a:rPr>
              <a:t>05</a:t>
            </a:r>
            <a:r>
              <a:rPr lang="en-US" altLang="ko-KR" sz="1700" dirty="0" smtClean="0">
                <a:solidFill>
                  <a:srgbClr val="F7CAC9"/>
                </a:solidFill>
                <a:latin typeface="나눔고딕 Light" panose="020D0904000000000000" pitchFamily="50" charset="-127"/>
                <a:ea typeface="나눔고딕 Light" panose="020D0904000000000000" pitchFamily="50" charset="-127"/>
              </a:rPr>
              <a:t>_</a:t>
            </a:r>
            <a:r>
              <a:rPr lang="ko-KR" altLang="en-US" sz="1700" dirty="0" smtClean="0">
                <a:solidFill>
                  <a:srgbClr val="F7CAC9"/>
                </a:solidFill>
                <a:latin typeface="나눔고딕 Light" panose="020D0904000000000000" pitchFamily="50" charset="-127"/>
                <a:ea typeface="나눔고딕 Light" panose="020D0904000000000000" pitchFamily="50" charset="-127"/>
              </a:rPr>
              <a:t> </a:t>
            </a:r>
            <a:r>
              <a:rPr lang="en-US" altLang="ko-KR" sz="1700" dirty="0" smtClean="0">
                <a:solidFill>
                  <a:srgbClr val="F7CAC9"/>
                </a:solidFill>
                <a:latin typeface="나눔고딕 ExtraBold" panose="020D0904000000000000" pitchFamily="50" charset="-127"/>
                <a:ea typeface="나눔고딕 ExtraBold" panose="020D0904000000000000" pitchFamily="50" charset="-127"/>
              </a:rPr>
              <a:t>Clinical </a:t>
            </a:r>
            <a:r>
              <a:rPr lang="en-US" altLang="ko-KR" sz="1700" dirty="0">
                <a:solidFill>
                  <a:srgbClr val="F7CAC9"/>
                </a:solidFill>
                <a:latin typeface="나눔고딕 ExtraBold" panose="020D0904000000000000" pitchFamily="50" charset="-127"/>
                <a:ea typeface="나눔고딕 ExtraBold" panose="020D0904000000000000" pitchFamily="50" charset="-127"/>
              </a:rPr>
              <a:t>Data</a:t>
            </a:r>
          </a:p>
        </p:txBody>
      </p:sp>
    </p:spTree>
    <p:extLst>
      <p:ext uri="{BB962C8B-B14F-4D97-AF65-F5344CB8AC3E}">
        <p14:creationId xmlns:p14="http://schemas.microsoft.com/office/powerpoint/2010/main" val="396922785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그룹 15"/>
          <p:cNvGrpSpPr/>
          <p:nvPr/>
        </p:nvGrpSpPr>
        <p:grpSpPr>
          <a:xfrm>
            <a:off x="-41413905" y="1439887"/>
            <a:ext cx="34314263" cy="5264968"/>
            <a:chOff x="1115616" y="4868981"/>
            <a:chExt cx="5378798" cy="852335"/>
          </a:xfrm>
        </p:grpSpPr>
        <p:pic>
          <p:nvPicPr>
            <p:cNvPr id="18" name="Picture 4" descr="http://www.lpp.fr/local/cache-vignettes/L471xH453/nebuleuse-3-1086e.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13094" y="4869120"/>
              <a:ext cx="886056" cy="85219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http://www.plasma-universe.com/images/thumb/0/0e/Sun-corona.jpg/400px-Sun-corona.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20953" y="4869120"/>
              <a:ext cx="962931" cy="85219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http://i.dailymail.co.uk/i/pix/2010/06/21/article-1288284-0A218E7C000005DC-13_964x64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05687" y="4868981"/>
              <a:ext cx="1283828" cy="85233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i.dailymail.co.uk/i/pix/2011/08/24/article-2029731-0D8E885F00000578-303_634x617.jpg">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15616" y="4869121"/>
              <a:ext cx="875675" cy="85219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i.dailymail.co.uk/i/pix/2015/02/10/258AC13A00000578-2947873-Researchers_at_Tel_Aviv_University_in_Israel_have_created_a_map_-a-134_1423586635718.jpg">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11318" y="4868981"/>
              <a:ext cx="1283096" cy="852196"/>
            </a:xfrm>
            <a:prstGeom prst="rect">
              <a:avLst/>
            </a:prstGeom>
            <a:noFill/>
            <a:extLst>
              <a:ext uri="{909E8E84-426E-40DD-AFC4-6F175D3DCCD1}">
                <a14:hiddenFill xmlns:a14="http://schemas.microsoft.com/office/drawing/2010/main">
                  <a:solidFill>
                    <a:srgbClr val="FFFFFF"/>
                  </a:solidFill>
                </a14:hiddenFill>
              </a:ext>
            </a:extLst>
          </p:spPr>
        </p:pic>
      </p:grpSp>
      <p:sp>
        <p:nvSpPr>
          <p:cNvPr id="39" name="직사각형 38"/>
          <p:cNvSpPr/>
          <p:nvPr/>
        </p:nvSpPr>
        <p:spPr>
          <a:xfrm>
            <a:off x="0" y="791815"/>
            <a:ext cx="9721850" cy="568836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2" name="직사각형 41"/>
          <p:cNvSpPr/>
          <p:nvPr/>
        </p:nvSpPr>
        <p:spPr>
          <a:xfrm>
            <a:off x="1873858" y="1713111"/>
            <a:ext cx="2304256" cy="276999"/>
          </a:xfrm>
          <a:prstGeom prst="rect">
            <a:avLst/>
          </a:prstGeom>
        </p:spPr>
        <p:txBody>
          <a:bodyPr wrap="square">
            <a:spAutoFit/>
          </a:bodyPr>
          <a:lstStyle/>
          <a:p>
            <a:pPr algn="ctr"/>
            <a:r>
              <a:rPr lang="en-US" altLang="ko-KR" sz="1200" b="1" dirty="0">
                <a:solidFill>
                  <a:schemeClr val="bg1"/>
                </a:solidFill>
                <a:latin typeface="나눔고딕 ExtraBold" panose="020D0904000000000000" pitchFamily="50" charset="-127"/>
                <a:ea typeface="나눔고딕 ExtraBold" panose="020D0904000000000000" pitchFamily="50" charset="-127"/>
              </a:rPr>
              <a:t>Dermis thickness difference</a:t>
            </a:r>
          </a:p>
        </p:txBody>
      </p:sp>
      <p:sp>
        <p:nvSpPr>
          <p:cNvPr id="43" name="직사각형 42"/>
          <p:cNvSpPr/>
          <p:nvPr/>
        </p:nvSpPr>
        <p:spPr>
          <a:xfrm>
            <a:off x="5292973" y="1713111"/>
            <a:ext cx="3024336" cy="276999"/>
          </a:xfrm>
          <a:prstGeom prst="rect">
            <a:avLst/>
          </a:prstGeom>
        </p:spPr>
        <p:txBody>
          <a:bodyPr wrap="square">
            <a:spAutoFit/>
          </a:bodyPr>
          <a:lstStyle/>
          <a:p>
            <a:pPr algn="ctr"/>
            <a:r>
              <a:rPr lang="en-US" altLang="ko-KR" sz="1200" b="1" dirty="0">
                <a:solidFill>
                  <a:schemeClr val="bg1"/>
                </a:solidFill>
                <a:latin typeface="나눔고딕 ExtraBold" panose="020D0904000000000000" pitchFamily="50" charset="-127"/>
                <a:ea typeface="나눔고딕 ExtraBold" panose="020D0904000000000000" pitchFamily="50" charset="-127"/>
              </a:rPr>
              <a:t>Dermis thickness improvement rate (%)</a:t>
            </a:r>
          </a:p>
        </p:txBody>
      </p:sp>
      <p:cxnSp>
        <p:nvCxnSpPr>
          <p:cNvPr id="45" name="직선 연결선 44"/>
          <p:cNvCxnSpPr/>
          <p:nvPr/>
        </p:nvCxnSpPr>
        <p:spPr>
          <a:xfrm>
            <a:off x="1332531" y="4824263"/>
            <a:ext cx="712879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직선 연결선 45"/>
          <p:cNvCxnSpPr/>
          <p:nvPr/>
        </p:nvCxnSpPr>
        <p:spPr>
          <a:xfrm>
            <a:off x="1332531" y="5616351"/>
            <a:ext cx="712879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17" name="차트 16"/>
          <p:cNvGraphicFramePr/>
          <p:nvPr>
            <p:extLst>
              <p:ext uri="{D42A27DB-BD31-4B8C-83A1-F6EECF244321}">
                <p14:modId xmlns:p14="http://schemas.microsoft.com/office/powerpoint/2010/main" val="3952530927"/>
              </p:ext>
            </p:extLst>
          </p:nvPr>
        </p:nvGraphicFramePr>
        <p:xfrm>
          <a:off x="1465199" y="2101283"/>
          <a:ext cx="3035686" cy="2273526"/>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23" name="차트 22"/>
          <p:cNvGraphicFramePr/>
          <p:nvPr>
            <p:extLst>
              <p:ext uri="{D42A27DB-BD31-4B8C-83A1-F6EECF244321}">
                <p14:modId xmlns:p14="http://schemas.microsoft.com/office/powerpoint/2010/main" val="7064601"/>
              </p:ext>
            </p:extLst>
          </p:nvPr>
        </p:nvGraphicFramePr>
        <p:xfrm>
          <a:off x="5046177" y="1990110"/>
          <a:ext cx="3415146" cy="2372804"/>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24" name="표 23"/>
          <p:cNvGraphicFramePr>
            <a:graphicFrameLocks noGrp="1"/>
          </p:cNvGraphicFramePr>
          <p:nvPr>
            <p:extLst>
              <p:ext uri="{D42A27DB-BD31-4B8C-83A1-F6EECF244321}">
                <p14:modId xmlns:p14="http://schemas.microsoft.com/office/powerpoint/2010/main" val="4063414057"/>
              </p:ext>
            </p:extLst>
          </p:nvPr>
        </p:nvGraphicFramePr>
        <p:xfrm>
          <a:off x="1327000" y="4850580"/>
          <a:ext cx="7134323" cy="730355"/>
        </p:xfrm>
        <a:graphic>
          <a:graphicData uri="http://schemas.openxmlformats.org/drawingml/2006/table">
            <a:tbl>
              <a:tblPr/>
              <a:tblGrid>
                <a:gridCol w="2949769"/>
                <a:gridCol w="1989379"/>
                <a:gridCol w="2195175"/>
              </a:tblGrid>
              <a:tr h="288479">
                <a:tc>
                  <a:txBody>
                    <a:bodyPr/>
                    <a:lstStyle>
                      <a:lvl1pPr marL="0" algn="l" defTabSz="914400" rtl="0" eaLnBrk="1" latinLnBrk="1" hangingPunct="1">
                        <a:defRPr sz="1800" kern="1200">
                          <a:solidFill>
                            <a:schemeClr val="dk1"/>
                          </a:solidFill>
                          <a:latin typeface="Century Schoolbook"/>
                        </a:defRPr>
                      </a:lvl1pPr>
                      <a:lvl2pPr marL="457200" algn="l" defTabSz="914400" rtl="0" eaLnBrk="1" latinLnBrk="1" hangingPunct="1">
                        <a:defRPr sz="1800" kern="1200">
                          <a:solidFill>
                            <a:schemeClr val="dk1"/>
                          </a:solidFill>
                          <a:latin typeface="Century Schoolbook"/>
                        </a:defRPr>
                      </a:lvl2pPr>
                      <a:lvl3pPr marL="914400" algn="l" defTabSz="914400" rtl="0" eaLnBrk="1" latinLnBrk="1" hangingPunct="1">
                        <a:defRPr sz="1800" kern="1200">
                          <a:solidFill>
                            <a:schemeClr val="dk1"/>
                          </a:solidFill>
                          <a:latin typeface="Century Schoolbook"/>
                        </a:defRPr>
                      </a:lvl3pPr>
                      <a:lvl4pPr marL="1371600" algn="l" defTabSz="914400" rtl="0" eaLnBrk="1" latinLnBrk="1" hangingPunct="1">
                        <a:defRPr sz="1800" kern="1200">
                          <a:solidFill>
                            <a:schemeClr val="dk1"/>
                          </a:solidFill>
                          <a:latin typeface="Century Schoolbook"/>
                        </a:defRPr>
                      </a:lvl4pPr>
                      <a:lvl5pPr marL="1828800" algn="l" defTabSz="914400" rtl="0" eaLnBrk="1" latinLnBrk="1" hangingPunct="1">
                        <a:defRPr sz="1800" kern="1200">
                          <a:solidFill>
                            <a:schemeClr val="dk1"/>
                          </a:solidFill>
                          <a:latin typeface="Century Schoolbook"/>
                        </a:defRPr>
                      </a:lvl5pPr>
                      <a:lvl6pPr marL="2286000" algn="l" defTabSz="914400" rtl="0" eaLnBrk="1" latinLnBrk="1" hangingPunct="1">
                        <a:defRPr sz="1800" kern="1200">
                          <a:solidFill>
                            <a:schemeClr val="dk1"/>
                          </a:solidFill>
                          <a:latin typeface="Century Schoolbook"/>
                        </a:defRPr>
                      </a:lvl6pPr>
                      <a:lvl7pPr marL="2743200" algn="l" defTabSz="914400" rtl="0" eaLnBrk="1" latinLnBrk="1" hangingPunct="1">
                        <a:defRPr sz="1800" kern="1200">
                          <a:solidFill>
                            <a:schemeClr val="dk1"/>
                          </a:solidFill>
                          <a:latin typeface="Century Schoolbook"/>
                        </a:defRPr>
                      </a:lvl7pPr>
                      <a:lvl8pPr marL="3200400" algn="l" defTabSz="914400" rtl="0" eaLnBrk="1" latinLnBrk="1" hangingPunct="1">
                        <a:defRPr sz="1800" kern="1200">
                          <a:solidFill>
                            <a:schemeClr val="dk1"/>
                          </a:solidFill>
                          <a:latin typeface="Century Schoolbook"/>
                        </a:defRPr>
                      </a:lvl8pPr>
                      <a:lvl9pPr marL="3657600" algn="l" defTabSz="914400" rtl="0" eaLnBrk="1" latinLnBrk="1" hangingPunct="1">
                        <a:defRPr sz="1800" kern="1200">
                          <a:solidFill>
                            <a:schemeClr val="dk1"/>
                          </a:solidFill>
                          <a:latin typeface="Century Schoolbook"/>
                        </a:defRPr>
                      </a:lvl9pPr>
                    </a:lstStyle>
                    <a:p>
                      <a:pPr algn="ctr" latinLnBrk="0">
                        <a:lnSpc>
                          <a:spcPct val="115000"/>
                        </a:lnSpc>
                        <a:spcAft>
                          <a:spcPts val="0"/>
                        </a:spcAft>
                      </a:pPr>
                      <a:r>
                        <a:rPr lang="en-US" altLang="ko-KR" sz="1200" kern="0" dirty="0" smtClean="0">
                          <a:solidFill>
                            <a:schemeClr val="bg1"/>
                          </a:solidFill>
                          <a:effectLst/>
                          <a:latin typeface="나눔고딕 ExtraBold" panose="020D0904000000000000" pitchFamily="50" charset="-127"/>
                          <a:ea typeface="나눔고딕 ExtraBold" panose="020D0904000000000000" pitchFamily="50" charset="-127"/>
                          <a:cs typeface="+mn-cs"/>
                        </a:rPr>
                        <a:t>Dermal</a:t>
                      </a:r>
                      <a:r>
                        <a:rPr lang="en-US" altLang="ko-KR" sz="1200" kern="0" baseline="0" dirty="0" smtClean="0">
                          <a:solidFill>
                            <a:schemeClr val="bg1"/>
                          </a:solidFill>
                          <a:effectLst/>
                          <a:latin typeface="나눔고딕 ExtraBold" panose="020D0904000000000000" pitchFamily="50" charset="-127"/>
                          <a:ea typeface="나눔고딕 ExtraBold" panose="020D0904000000000000" pitchFamily="50" charset="-127"/>
                          <a:cs typeface="+mn-cs"/>
                        </a:rPr>
                        <a:t> Density</a:t>
                      </a:r>
                      <a:endParaRPr lang="ko-KR" sz="1200" kern="100" dirty="0">
                        <a:solidFill>
                          <a:schemeClr val="bg1"/>
                        </a:solidFill>
                        <a:effectLst/>
                        <a:latin typeface="나눔고딕 ExtraBold" panose="020D0904000000000000" pitchFamily="50" charset="-127"/>
                        <a:ea typeface="나눔고딕 ExtraBold" panose="020D0904000000000000" pitchFamily="50" charset="-127"/>
                        <a:cs typeface="Times New Roman"/>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1" hangingPunct="1">
                        <a:defRPr sz="1800" kern="1200">
                          <a:solidFill>
                            <a:schemeClr val="dk1"/>
                          </a:solidFill>
                          <a:latin typeface="Century Schoolbook"/>
                        </a:defRPr>
                      </a:lvl1pPr>
                      <a:lvl2pPr marL="457200" algn="l" defTabSz="914400" rtl="0" eaLnBrk="1" latinLnBrk="1" hangingPunct="1">
                        <a:defRPr sz="1800" kern="1200">
                          <a:solidFill>
                            <a:schemeClr val="dk1"/>
                          </a:solidFill>
                          <a:latin typeface="Century Schoolbook"/>
                        </a:defRPr>
                      </a:lvl2pPr>
                      <a:lvl3pPr marL="914400" algn="l" defTabSz="914400" rtl="0" eaLnBrk="1" latinLnBrk="1" hangingPunct="1">
                        <a:defRPr sz="1800" kern="1200">
                          <a:solidFill>
                            <a:schemeClr val="dk1"/>
                          </a:solidFill>
                          <a:latin typeface="Century Schoolbook"/>
                        </a:defRPr>
                      </a:lvl3pPr>
                      <a:lvl4pPr marL="1371600" algn="l" defTabSz="914400" rtl="0" eaLnBrk="1" latinLnBrk="1" hangingPunct="1">
                        <a:defRPr sz="1800" kern="1200">
                          <a:solidFill>
                            <a:schemeClr val="dk1"/>
                          </a:solidFill>
                          <a:latin typeface="Century Schoolbook"/>
                        </a:defRPr>
                      </a:lvl4pPr>
                      <a:lvl5pPr marL="1828800" algn="l" defTabSz="914400" rtl="0" eaLnBrk="1" latinLnBrk="1" hangingPunct="1">
                        <a:defRPr sz="1800" kern="1200">
                          <a:solidFill>
                            <a:schemeClr val="dk1"/>
                          </a:solidFill>
                          <a:latin typeface="Century Schoolbook"/>
                        </a:defRPr>
                      </a:lvl5pPr>
                      <a:lvl6pPr marL="2286000" algn="l" defTabSz="914400" rtl="0" eaLnBrk="1" latinLnBrk="1" hangingPunct="1">
                        <a:defRPr sz="1800" kern="1200">
                          <a:solidFill>
                            <a:schemeClr val="dk1"/>
                          </a:solidFill>
                          <a:latin typeface="Century Schoolbook"/>
                        </a:defRPr>
                      </a:lvl6pPr>
                      <a:lvl7pPr marL="2743200" algn="l" defTabSz="914400" rtl="0" eaLnBrk="1" latinLnBrk="1" hangingPunct="1">
                        <a:defRPr sz="1800" kern="1200">
                          <a:solidFill>
                            <a:schemeClr val="dk1"/>
                          </a:solidFill>
                          <a:latin typeface="Century Schoolbook"/>
                        </a:defRPr>
                      </a:lvl7pPr>
                      <a:lvl8pPr marL="3200400" algn="l" defTabSz="914400" rtl="0" eaLnBrk="1" latinLnBrk="1" hangingPunct="1">
                        <a:defRPr sz="1800" kern="1200">
                          <a:solidFill>
                            <a:schemeClr val="dk1"/>
                          </a:solidFill>
                          <a:latin typeface="Century Schoolbook"/>
                        </a:defRPr>
                      </a:lvl8pPr>
                      <a:lvl9pPr marL="3657600" algn="l" defTabSz="914400" rtl="0" eaLnBrk="1" latinLnBrk="1" hangingPunct="1">
                        <a:defRPr sz="1800" kern="1200">
                          <a:solidFill>
                            <a:schemeClr val="dk1"/>
                          </a:solidFill>
                          <a:latin typeface="Century Schoolbook"/>
                        </a:defRPr>
                      </a:lvl9pPr>
                    </a:lstStyle>
                    <a:p>
                      <a:pPr marL="450215" algn="l" latinLnBrk="0">
                        <a:lnSpc>
                          <a:spcPts val="1530"/>
                        </a:lnSpc>
                        <a:spcAft>
                          <a:spcPts val="0"/>
                        </a:spcAft>
                      </a:pPr>
                      <a:r>
                        <a:rPr lang="en-US" sz="1200" b="1" kern="0" spc="-5" dirty="0" smtClean="0">
                          <a:solidFill>
                            <a:schemeClr val="bg1"/>
                          </a:solidFill>
                          <a:effectLst/>
                          <a:latin typeface="나눔고딕 ExtraBold" panose="020D0904000000000000" pitchFamily="50" charset="-127"/>
                          <a:ea typeface="나눔고딕 ExtraBold" panose="020D0904000000000000" pitchFamily="50" charset="-127"/>
                        </a:rPr>
                        <a:t>       2 weeks</a:t>
                      </a:r>
                      <a:endParaRPr lang="ko-KR" sz="1200" b="1" kern="100" dirty="0">
                        <a:solidFill>
                          <a:schemeClr val="bg1"/>
                        </a:solidFill>
                        <a:effectLst/>
                        <a:latin typeface="나눔고딕 ExtraBold" panose="020D0904000000000000" pitchFamily="50" charset="-127"/>
                        <a:ea typeface="나눔고딕 ExtraBold" panose="020D0904000000000000" pitchFamily="50" charset="-127"/>
                        <a:cs typeface="Times New Roman"/>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1" hangingPunct="1">
                        <a:defRPr sz="1800" kern="1200">
                          <a:solidFill>
                            <a:schemeClr val="dk1"/>
                          </a:solidFill>
                          <a:latin typeface="Century Schoolbook"/>
                        </a:defRPr>
                      </a:lvl1pPr>
                      <a:lvl2pPr marL="457200" algn="l" defTabSz="914400" rtl="0" eaLnBrk="1" latinLnBrk="1" hangingPunct="1">
                        <a:defRPr sz="1800" kern="1200">
                          <a:solidFill>
                            <a:schemeClr val="dk1"/>
                          </a:solidFill>
                          <a:latin typeface="Century Schoolbook"/>
                        </a:defRPr>
                      </a:lvl2pPr>
                      <a:lvl3pPr marL="914400" algn="l" defTabSz="914400" rtl="0" eaLnBrk="1" latinLnBrk="1" hangingPunct="1">
                        <a:defRPr sz="1800" kern="1200">
                          <a:solidFill>
                            <a:schemeClr val="dk1"/>
                          </a:solidFill>
                          <a:latin typeface="Century Schoolbook"/>
                        </a:defRPr>
                      </a:lvl3pPr>
                      <a:lvl4pPr marL="1371600" algn="l" defTabSz="914400" rtl="0" eaLnBrk="1" latinLnBrk="1" hangingPunct="1">
                        <a:defRPr sz="1800" kern="1200">
                          <a:solidFill>
                            <a:schemeClr val="dk1"/>
                          </a:solidFill>
                          <a:latin typeface="Century Schoolbook"/>
                        </a:defRPr>
                      </a:lvl4pPr>
                      <a:lvl5pPr marL="1828800" algn="l" defTabSz="914400" rtl="0" eaLnBrk="1" latinLnBrk="1" hangingPunct="1">
                        <a:defRPr sz="1800" kern="1200">
                          <a:solidFill>
                            <a:schemeClr val="dk1"/>
                          </a:solidFill>
                          <a:latin typeface="Century Schoolbook"/>
                        </a:defRPr>
                      </a:lvl5pPr>
                      <a:lvl6pPr marL="2286000" algn="l" defTabSz="914400" rtl="0" eaLnBrk="1" latinLnBrk="1" hangingPunct="1">
                        <a:defRPr sz="1800" kern="1200">
                          <a:solidFill>
                            <a:schemeClr val="dk1"/>
                          </a:solidFill>
                          <a:latin typeface="Century Schoolbook"/>
                        </a:defRPr>
                      </a:lvl6pPr>
                      <a:lvl7pPr marL="2743200" algn="l" defTabSz="914400" rtl="0" eaLnBrk="1" latinLnBrk="1" hangingPunct="1">
                        <a:defRPr sz="1800" kern="1200">
                          <a:solidFill>
                            <a:schemeClr val="dk1"/>
                          </a:solidFill>
                          <a:latin typeface="Century Schoolbook"/>
                        </a:defRPr>
                      </a:lvl7pPr>
                      <a:lvl8pPr marL="3200400" algn="l" defTabSz="914400" rtl="0" eaLnBrk="1" latinLnBrk="1" hangingPunct="1">
                        <a:defRPr sz="1800" kern="1200">
                          <a:solidFill>
                            <a:schemeClr val="dk1"/>
                          </a:solidFill>
                          <a:latin typeface="Century Schoolbook"/>
                        </a:defRPr>
                      </a:lvl8pPr>
                      <a:lvl9pPr marL="3657600" algn="l" defTabSz="914400" rtl="0" eaLnBrk="1" latinLnBrk="1" hangingPunct="1">
                        <a:defRPr sz="1800" kern="1200">
                          <a:solidFill>
                            <a:schemeClr val="dk1"/>
                          </a:solidFill>
                          <a:latin typeface="Century Schoolbook"/>
                        </a:defRPr>
                      </a:lvl9pPr>
                    </a:lstStyle>
                    <a:p>
                      <a:pPr marL="394335" algn="l" latinLnBrk="0">
                        <a:lnSpc>
                          <a:spcPts val="1530"/>
                        </a:lnSpc>
                        <a:spcAft>
                          <a:spcPts val="0"/>
                        </a:spcAft>
                      </a:pPr>
                      <a:r>
                        <a:rPr lang="en-US" sz="1200" b="1" kern="0" spc="-5" dirty="0" smtClean="0">
                          <a:solidFill>
                            <a:schemeClr val="bg1"/>
                          </a:solidFill>
                          <a:effectLst/>
                          <a:latin typeface="나눔고딕 ExtraBold" panose="020D0904000000000000" pitchFamily="50" charset="-127"/>
                          <a:ea typeface="나눔고딕 ExtraBold" panose="020D0904000000000000" pitchFamily="50" charset="-127"/>
                        </a:rPr>
                        <a:t>           3 weeks</a:t>
                      </a:r>
                      <a:endParaRPr lang="ko-KR" sz="1200" b="1" kern="100" dirty="0">
                        <a:solidFill>
                          <a:schemeClr val="bg1"/>
                        </a:solidFill>
                        <a:effectLst/>
                        <a:latin typeface="나눔고딕 ExtraBold" panose="020D0904000000000000" pitchFamily="50" charset="-127"/>
                        <a:ea typeface="나눔고딕 ExtraBold" panose="020D0904000000000000" pitchFamily="50" charset="-127"/>
                        <a:cs typeface="Times New Roman"/>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441876">
                <a:tc>
                  <a:txBody>
                    <a:bodyPr/>
                    <a:lstStyle>
                      <a:lvl1pPr marL="0" algn="l" defTabSz="914400" rtl="0" eaLnBrk="1" latinLnBrk="1" hangingPunct="1">
                        <a:defRPr sz="1800" kern="1200">
                          <a:solidFill>
                            <a:schemeClr val="dk1"/>
                          </a:solidFill>
                          <a:latin typeface="Century Schoolbook"/>
                        </a:defRPr>
                      </a:lvl1pPr>
                      <a:lvl2pPr marL="457200" algn="l" defTabSz="914400" rtl="0" eaLnBrk="1" latinLnBrk="1" hangingPunct="1">
                        <a:defRPr sz="1800" kern="1200">
                          <a:solidFill>
                            <a:schemeClr val="dk1"/>
                          </a:solidFill>
                          <a:latin typeface="Century Schoolbook"/>
                        </a:defRPr>
                      </a:lvl2pPr>
                      <a:lvl3pPr marL="914400" algn="l" defTabSz="914400" rtl="0" eaLnBrk="1" latinLnBrk="1" hangingPunct="1">
                        <a:defRPr sz="1800" kern="1200">
                          <a:solidFill>
                            <a:schemeClr val="dk1"/>
                          </a:solidFill>
                          <a:latin typeface="Century Schoolbook"/>
                        </a:defRPr>
                      </a:lvl3pPr>
                      <a:lvl4pPr marL="1371600" algn="l" defTabSz="914400" rtl="0" eaLnBrk="1" latinLnBrk="1" hangingPunct="1">
                        <a:defRPr sz="1800" kern="1200">
                          <a:solidFill>
                            <a:schemeClr val="dk1"/>
                          </a:solidFill>
                          <a:latin typeface="Century Schoolbook"/>
                        </a:defRPr>
                      </a:lvl4pPr>
                      <a:lvl5pPr marL="1828800" algn="l" defTabSz="914400" rtl="0" eaLnBrk="1" latinLnBrk="1" hangingPunct="1">
                        <a:defRPr sz="1800" kern="1200">
                          <a:solidFill>
                            <a:schemeClr val="dk1"/>
                          </a:solidFill>
                          <a:latin typeface="Century Schoolbook"/>
                        </a:defRPr>
                      </a:lvl5pPr>
                      <a:lvl6pPr marL="2286000" algn="l" defTabSz="914400" rtl="0" eaLnBrk="1" latinLnBrk="1" hangingPunct="1">
                        <a:defRPr sz="1800" kern="1200">
                          <a:solidFill>
                            <a:schemeClr val="dk1"/>
                          </a:solidFill>
                          <a:latin typeface="Century Schoolbook"/>
                        </a:defRPr>
                      </a:lvl6pPr>
                      <a:lvl7pPr marL="2743200" algn="l" defTabSz="914400" rtl="0" eaLnBrk="1" latinLnBrk="1" hangingPunct="1">
                        <a:defRPr sz="1800" kern="1200">
                          <a:solidFill>
                            <a:schemeClr val="dk1"/>
                          </a:solidFill>
                          <a:latin typeface="Century Schoolbook"/>
                        </a:defRPr>
                      </a:lvl7pPr>
                      <a:lvl8pPr marL="3200400" algn="l" defTabSz="914400" rtl="0" eaLnBrk="1" latinLnBrk="1" hangingPunct="1">
                        <a:defRPr sz="1800" kern="1200">
                          <a:solidFill>
                            <a:schemeClr val="dk1"/>
                          </a:solidFill>
                          <a:latin typeface="Century Schoolbook"/>
                        </a:defRPr>
                      </a:lvl8pPr>
                      <a:lvl9pPr marL="3657600" algn="l" defTabSz="914400" rtl="0" eaLnBrk="1" latinLnBrk="1" hangingPunct="1">
                        <a:defRPr sz="1800" kern="1200">
                          <a:solidFill>
                            <a:schemeClr val="dk1"/>
                          </a:solidFill>
                          <a:latin typeface="Century Schoolbook"/>
                        </a:defRPr>
                      </a:lvl9pPr>
                    </a:lstStyle>
                    <a:p>
                      <a:pPr marL="586740" marR="683895" algn="ctr" latinLnBrk="0">
                        <a:lnSpc>
                          <a:spcPts val="1530"/>
                        </a:lnSpc>
                        <a:spcAft>
                          <a:spcPts val="0"/>
                        </a:spcAft>
                      </a:pPr>
                      <a:r>
                        <a:rPr lang="en-US" altLang="ko-KR" sz="1200" b="1" kern="100" dirty="0" smtClean="0">
                          <a:solidFill>
                            <a:srgbClr val="FFC000"/>
                          </a:solidFill>
                          <a:effectLst/>
                          <a:latin typeface="나눔고딕 ExtraBold" panose="020D0904000000000000" pitchFamily="50" charset="-127"/>
                          <a:ea typeface="나눔고딕 ExtraBold" panose="020D0904000000000000" pitchFamily="50" charset="-127"/>
                          <a:cs typeface="Times New Roman"/>
                        </a:rPr>
                        <a:t>Improvement</a:t>
                      </a:r>
                      <a:r>
                        <a:rPr lang="en-US" altLang="ko-KR" sz="1200" b="1" kern="100" baseline="0" dirty="0" smtClean="0">
                          <a:solidFill>
                            <a:srgbClr val="FFC000"/>
                          </a:solidFill>
                          <a:effectLst/>
                          <a:latin typeface="나눔고딕 ExtraBold" panose="020D0904000000000000" pitchFamily="50" charset="-127"/>
                          <a:ea typeface="나눔고딕 ExtraBold" panose="020D0904000000000000" pitchFamily="50" charset="-127"/>
                          <a:cs typeface="Times New Roman"/>
                        </a:rPr>
                        <a:t> Rate</a:t>
                      </a:r>
                      <a:r>
                        <a:rPr lang="en-US" altLang="ko-KR" sz="1200" b="1" kern="100" dirty="0" smtClean="0">
                          <a:solidFill>
                            <a:srgbClr val="FFC000"/>
                          </a:solidFill>
                          <a:effectLst/>
                          <a:latin typeface="나눔고딕 ExtraBold" panose="020D0904000000000000" pitchFamily="50" charset="-127"/>
                          <a:ea typeface="나눔고딕 ExtraBold" panose="020D0904000000000000" pitchFamily="50" charset="-127"/>
                          <a:cs typeface="Times New Roman"/>
                        </a:rPr>
                        <a:t>(%)</a:t>
                      </a:r>
                      <a:endParaRPr lang="ko-KR" sz="1200" b="1" kern="100" dirty="0">
                        <a:solidFill>
                          <a:srgbClr val="FFC000"/>
                        </a:solidFill>
                        <a:effectLst/>
                        <a:latin typeface="나눔고딕 ExtraBold" panose="020D0904000000000000" pitchFamily="50" charset="-127"/>
                        <a:ea typeface="나눔고딕 ExtraBold" panose="020D0904000000000000" pitchFamily="50" charset="-127"/>
                        <a:cs typeface="Times New Roman"/>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1" hangingPunct="1">
                        <a:defRPr sz="1800" kern="1200">
                          <a:solidFill>
                            <a:schemeClr val="dk1"/>
                          </a:solidFill>
                          <a:latin typeface="Century Schoolbook"/>
                        </a:defRPr>
                      </a:lvl1pPr>
                      <a:lvl2pPr marL="457200" algn="l" defTabSz="914400" rtl="0" eaLnBrk="1" latinLnBrk="1" hangingPunct="1">
                        <a:defRPr sz="1800" kern="1200">
                          <a:solidFill>
                            <a:schemeClr val="dk1"/>
                          </a:solidFill>
                          <a:latin typeface="Century Schoolbook"/>
                        </a:defRPr>
                      </a:lvl2pPr>
                      <a:lvl3pPr marL="914400" algn="l" defTabSz="914400" rtl="0" eaLnBrk="1" latinLnBrk="1" hangingPunct="1">
                        <a:defRPr sz="1800" kern="1200">
                          <a:solidFill>
                            <a:schemeClr val="dk1"/>
                          </a:solidFill>
                          <a:latin typeface="Century Schoolbook"/>
                        </a:defRPr>
                      </a:lvl3pPr>
                      <a:lvl4pPr marL="1371600" algn="l" defTabSz="914400" rtl="0" eaLnBrk="1" latinLnBrk="1" hangingPunct="1">
                        <a:defRPr sz="1800" kern="1200">
                          <a:solidFill>
                            <a:schemeClr val="dk1"/>
                          </a:solidFill>
                          <a:latin typeface="Century Schoolbook"/>
                        </a:defRPr>
                      </a:lvl4pPr>
                      <a:lvl5pPr marL="1828800" algn="l" defTabSz="914400" rtl="0" eaLnBrk="1" latinLnBrk="1" hangingPunct="1">
                        <a:defRPr sz="1800" kern="1200">
                          <a:solidFill>
                            <a:schemeClr val="dk1"/>
                          </a:solidFill>
                          <a:latin typeface="Century Schoolbook"/>
                        </a:defRPr>
                      </a:lvl5pPr>
                      <a:lvl6pPr marL="2286000" algn="l" defTabSz="914400" rtl="0" eaLnBrk="1" latinLnBrk="1" hangingPunct="1">
                        <a:defRPr sz="1800" kern="1200">
                          <a:solidFill>
                            <a:schemeClr val="dk1"/>
                          </a:solidFill>
                          <a:latin typeface="Century Schoolbook"/>
                        </a:defRPr>
                      </a:lvl6pPr>
                      <a:lvl7pPr marL="2743200" algn="l" defTabSz="914400" rtl="0" eaLnBrk="1" latinLnBrk="1" hangingPunct="1">
                        <a:defRPr sz="1800" kern="1200">
                          <a:solidFill>
                            <a:schemeClr val="dk1"/>
                          </a:solidFill>
                          <a:latin typeface="Century Schoolbook"/>
                        </a:defRPr>
                      </a:lvl7pPr>
                      <a:lvl8pPr marL="3200400" algn="l" defTabSz="914400" rtl="0" eaLnBrk="1" latinLnBrk="1" hangingPunct="1">
                        <a:defRPr sz="1800" kern="1200">
                          <a:solidFill>
                            <a:schemeClr val="dk1"/>
                          </a:solidFill>
                          <a:latin typeface="Century Schoolbook"/>
                        </a:defRPr>
                      </a:lvl8pPr>
                      <a:lvl9pPr marL="3657600" algn="l" defTabSz="914400" rtl="0" eaLnBrk="1" latinLnBrk="1" hangingPunct="1">
                        <a:defRPr sz="1800" kern="1200">
                          <a:solidFill>
                            <a:schemeClr val="dk1"/>
                          </a:solidFill>
                          <a:latin typeface="Century Schoolbook"/>
                        </a:defRPr>
                      </a:lvl9pPr>
                    </a:lstStyle>
                    <a:p>
                      <a:pPr marL="580390" marR="513080" algn="l" latinLnBrk="0">
                        <a:lnSpc>
                          <a:spcPts val="1530"/>
                        </a:lnSpc>
                        <a:spcAft>
                          <a:spcPts val="0"/>
                        </a:spcAft>
                      </a:pPr>
                      <a:r>
                        <a:rPr lang="en-US" altLang="ko-KR" sz="1200" b="1" kern="100" dirty="0" smtClean="0">
                          <a:solidFill>
                            <a:srgbClr val="FFC000"/>
                          </a:solidFill>
                          <a:effectLst/>
                          <a:latin typeface="나눔고딕 ExtraBold" panose="020D0904000000000000" pitchFamily="50" charset="-127"/>
                          <a:ea typeface="나눔고딕 ExtraBold" panose="020D0904000000000000" pitchFamily="50" charset="-127"/>
                          <a:cs typeface="Times New Roman"/>
                        </a:rPr>
                        <a:t>      7.27</a:t>
                      </a:r>
                      <a:endParaRPr lang="ko-KR" sz="1200" b="1" kern="100" dirty="0">
                        <a:solidFill>
                          <a:srgbClr val="FFC000"/>
                        </a:solidFill>
                        <a:effectLst/>
                        <a:latin typeface="나눔고딕 ExtraBold" panose="020D0904000000000000" pitchFamily="50" charset="-127"/>
                        <a:ea typeface="나눔고딕 ExtraBold" panose="020D0904000000000000" pitchFamily="50" charset="-127"/>
                        <a:cs typeface="Times New Roman"/>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1" hangingPunct="1">
                        <a:defRPr sz="1800" kern="1200">
                          <a:solidFill>
                            <a:schemeClr val="dk1"/>
                          </a:solidFill>
                          <a:latin typeface="Century Schoolbook"/>
                        </a:defRPr>
                      </a:lvl1pPr>
                      <a:lvl2pPr marL="457200" algn="l" defTabSz="914400" rtl="0" eaLnBrk="1" latinLnBrk="1" hangingPunct="1">
                        <a:defRPr sz="1800" kern="1200">
                          <a:solidFill>
                            <a:schemeClr val="dk1"/>
                          </a:solidFill>
                          <a:latin typeface="Century Schoolbook"/>
                        </a:defRPr>
                      </a:lvl2pPr>
                      <a:lvl3pPr marL="914400" algn="l" defTabSz="914400" rtl="0" eaLnBrk="1" latinLnBrk="1" hangingPunct="1">
                        <a:defRPr sz="1800" kern="1200">
                          <a:solidFill>
                            <a:schemeClr val="dk1"/>
                          </a:solidFill>
                          <a:latin typeface="Century Schoolbook"/>
                        </a:defRPr>
                      </a:lvl3pPr>
                      <a:lvl4pPr marL="1371600" algn="l" defTabSz="914400" rtl="0" eaLnBrk="1" latinLnBrk="1" hangingPunct="1">
                        <a:defRPr sz="1800" kern="1200">
                          <a:solidFill>
                            <a:schemeClr val="dk1"/>
                          </a:solidFill>
                          <a:latin typeface="Century Schoolbook"/>
                        </a:defRPr>
                      </a:lvl4pPr>
                      <a:lvl5pPr marL="1828800" algn="l" defTabSz="914400" rtl="0" eaLnBrk="1" latinLnBrk="1" hangingPunct="1">
                        <a:defRPr sz="1800" kern="1200">
                          <a:solidFill>
                            <a:schemeClr val="dk1"/>
                          </a:solidFill>
                          <a:latin typeface="Century Schoolbook"/>
                        </a:defRPr>
                      </a:lvl5pPr>
                      <a:lvl6pPr marL="2286000" algn="l" defTabSz="914400" rtl="0" eaLnBrk="1" latinLnBrk="1" hangingPunct="1">
                        <a:defRPr sz="1800" kern="1200">
                          <a:solidFill>
                            <a:schemeClr val="dk1"/>
                          </a:solidFill>
                          <a:latin typeface="Century Schoolbook"/>
                        </a:defRPr>
                      </a:lvl6pPr>
                      <a:lvl7pPr marL="2743200" algn="l" defTabSz="914400" rtl="0" eaLnBrk="1" latinLnBrk="1" hangingPunct="1">
                        <a:defRPr sz="1800" kern="1200">
                          <a:solidFill>
                            <a:schemeClr val="dk1"/>
                          </a:solidFill>
                          <a:latin typeface="Century Schoolbook"/>
                        </a:defRPr>
                      </a:lvl7pPr>
                      <a:lvl8pPr marL="3200400" algn="l" defTabSz="914400" rtl="0" eaLnBrk="1" latinLnBrk="1" hangingPunct="1">
                        <a:defRPr sz="1800" kern="1200">
                          <a:solidFill>
                            <a:schemeClr val="dk1"/>
                          </a:solidFill>
                          <a:latin typeface="Century Schoolbook"/>
                        </a:defRPr>
                      </a:lvl8pPr>
                      <a:lvl9pPr marL="3657600" algn="l" defTabSz="914400" rtl="0" eaLnBrk="1" latinLnBrk="1" hangingPunct="1">
                        <a:defRPr sz="1800" kern="1200">
                          <a:solidFill>
                            <a:schemeClr val="dk1"/>
                          </a:solidFill>
                          <a:latin typeface="Century Schoolbook"/>
                        </a:defRPr>
                      </a:lvl9pPr>
                    </a:lstStyle>
                    <a:p>
                      <a:pPr marL="535940" marR="523240" algn="l" latinLnBrk="0">
                        <a:lnSpc>
                          <a:spcPts val="1530"/>
                        </a:lnSpc>
                        <a:spcAft>
                          <a:spcPts val="0"/>
                        </a:spcAft>
                      </a:pPr>
                      <a:r>
                        <a:rPr lang="en-US" altLang="ko-KR" sz="1200" b="1" kern="100" dirty="0" smtClean="0">
                          <a:solidFill>
                            <a:srgbClr val="FFC000"/>
                          </a:solidFill>
                          <a:effectLst/>
                          <a:latin typeface="나눔고딕 ExtraBold" panose="020D0904000000000000" pitchFamily="50" charset="-127"/>
                          <a:ea typeface="나눔고딕 ExtraBold" panose="020D0904000000000000" pitchFamily="50" charset="-127"/>
                          <a:cs typeface="Times New Roman"/>
                        </a:rPr>
                        <a:t>         14.81</a:t>
                      </a:r>
                      <a:endParaRPr lang="ko-KR" sz="1200" b="1" kern="100" dirty="0">
                        <a:solidFill>
                          <a:srgbClr val="FFC000"/>
                        </a:solidFill>
                        <a:effectLst/>
                        <a:latin typeface="나눔고딕 ExtraBold" panose="020D0904000000000000" pitchFamily="50" charset="-127"/>
                        <a:ea typeface="나눔고딕 ExtraBold" panose="020D0904000000000000" pitchFamily="50" charset="-127"/>
                        <a:cs typeface="Times New Roman"/>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5" name="TextBox 24"/>
          <p:cNvSpPr txBox="1"/>
          <p:nvPr/>
        </p:nvSpPr>
        <p:spPr>
          <a:xfrm>
            <a:off x="485104" y="359767"/>
            <a:ext cx="3439717" cy="353943"/>
          </a:xfrm>
          <a:prstGeom prst="rect">
            <a:avLst/>
          </a:prstGeom>
          <a:noFill/>
        </p:spPr>
        <p:txBody>
          <a:bodyPr wrap="square" rtlCol="0">
            <a:spAutoFit/>
          </a:bodyPr>
          <a:lstStyle/>
          <a:p>
            <a:r>
              <a:rPr lang="en-US" altLang="ko-KR" sz="1700" dirty="0" smtClean="0">
                <a:solidFill>
                  <a:srgbClr val="F7CAC9"/>
                </a:solidFill>
                <a:latin typeface="나눔고딕 ExtraBold" panose="020D0904000000000000" pitchFamily="50" charset="-127"/>
                <a:ea typeface="나눔고딕 ExtraBold" panose="020D0904000000000000" pitchFamily="50" charset="-127"/>
              </a:rPr>
              <a:t>05</a:t>
            </a:r>
            <a:r>
              <a:rPr lang="en-US" altLang="ko-KR" sz="1700" dirty="0" smtClean="0">
                <a:solidFill>
                  <a:srgbClr val="F7CAC9"/>
                </a:solidFill>
                <a:latin typeface="나눔고딕 Light" panose="020D0904000000000000" pitchFamily="50" charset="-127"/>
                <a:ea typeface="나눔고딕 Light" panose="020D0904000000000000" pitchFamily="50" charset="-127"/>
              </a:rPr>
              <a:t>_</a:t>
            </a:r>
            <a:r>
              <a:rPr lang="ko-KR" altLang="en-US" sz="1700" dirty="0" smtClean="0">
                <a:solidFill>
                  <a:srgbClr val="F7CAC9"/>
                </a:solidFill>
                <a:latin typeface="나눔고딕 Light" panose="020D0904000000000000" pitchFamily="50" charset="-127"/>
                <a:ea typeface="나눔고딕 Light" panose="020D0904000000000000" pitchFamily="50" charset="-127"/>
              </a:rPr>
              <a:t> </a:t>
            </a:r>
            <a:r>
              <a:rPr lang="en-US" altLang="ko-KR" sz="1700" dirty="0" smtClean="0">
                <a:solidFill>
                  <a:srgbClr val="F7CAC9"/>
                </a:solidFill>
                <a:latin typeface="나눔고딕 ExtraBold" panose="020D0904000000000000" pitchFamily="50" charset="-127"/>
                <a:ea typeface="나눔고딕 ExtraBold" panose="020D0904000000000000" pitchFamily="50" charset="-127"/>
              </a:rPr>
              <a:t>Clinical </a:t>
            </a:r>
            <a:r>
              <a:rPr lang="en-US" altLang="ko-KR" sz="1700" dirty="0">
                <a:solidFill>
                  <a:srgbClr val="F7CAC9"/>
                </a:solidFill>
                <a:latin typeface="나눔고딕 ExtraBold" panose="020D0904000000000000" pitchFamily="50" charset="-127"/>
                <a:ea typeface="나눔고딕 ExtraBold" panose="020D0904000000000000" pitchFamily="50" charset="-127"/>
              </a:rPr>
              <a:t>Data</a:t>
            </a:r>
          </a:p>
        </p:txBody>
      </p:sp>
    </p:spTree>
    <p:extLst>
      <p:ext uri="{BB962C8B-B14F-4D97-AF65-F5344CB8AC3E}">
        <p14:creationId xmlns:p14="http://schemas.microsoft.com/office/powerpoint/2010/main" val="258999681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그룹 15"/>
          <p:cNvGrpSpPr/>
          <p:nvPr/>
        </p:nvGrpSpPr>
        <p:grpSpPr>
          <a:xfrm>
            <a:off x="-41413905" y="1439887"/>
            <a:ext cx="34314263" cy="5264968"/>
            <a:chOff x="1115616" y="4868981"/>
            <a:chExt cx="5378798" cy="852335"/>
          </a:xfrm>
        </p:grpSpPr>
        <p:pic>
          <p:nvPicPr>
            <p:cNvPr id="18" name="Picture 4" descr="http://www.lpp.fr/local/cache-vignettes/L471xH453/nebuleuse-3-1086e.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13094" y="4869120"/>
              <a:ext cx="886056" cy="85219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http://www.plasma-universe.com/images/thumb/0/0e/Sun-corona.jpg/400px-Sun-corona.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20953" y="4869120"/>
              <a:ext cx="962931" cy="85219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http://i.dailymail.co.uk/i/pix/2010/06/21/article-1288284-0A218E7C000005DC-13_964x64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05687" y="4868981"/>
              <a:ext cx="1283828" cy="85233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i.dailymail.co.uk/i/pix/2011/08/24/article-2029731-0D8E885F00000578-303_634x617.jpg">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15616" y="4869121"/>
              <a:ext cx="875675" cy="85219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i.dailymail.co.uk/i/pix/2015/02/10/258AC13A00000578-2947873-Researchers_at_Tel_Aviv_University_in_Israel_have_created_a_map_-a-134_1423586635718.jpg">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11318" y="4868981"/>
              <a:ext cx="1283096" cy="852196"/>
            </a:xfrm>
            <a:prstGeom prst="rect">
              <a:avLst/>
            </a:prstGeom>
            <a:noFill/>
            <a:extLst>
              <a:ext uri="{909E8E84-426E-40DD-AFC4-6F175D3DCCD1}">
                <a14:hiddenFill xmlns:a14="http://schemas.microsoft.com/office/drawing/2010/main">
                  <a:solidFill>
                    <a:srgbClr val="FFFFFF"/>
                  </a:solidFill>
                </a14:hiddenFill>
              </a:ext>
            </a:extLst>
          </p:spPr>
        </p:pic>
      </p:grpSp>
      <p:sp>
        <p:nvSpPr>
          <p:cNvPr id="39" name="직사각형 38"/>
          <p:cNvSpPr/>
          <p:nvPr/>
        </p:nvSpPr>
        <p:spPr>
          <a:xfrm>
            <a:off x="0" y="791815"/>
            <a:ext cx="9721850" cy="568836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4" name="Rectangle 16"/>
          <p:cNvSpPr txBox="1">
            <a:spLocks/>
          </p:cNvSpPr>
          <p:nvPr/>
        </p:nvSpPr>
        <p:spPr>
          <a:xfrm>
            <a:off x="1336521" y="3417025"/>
            <a:ext cx="6657207" cy="2741203"/>
          </a:xfrm>
          <a:prstGeom prst="rect">
            <a:avLst/>
          </a:prstGeom>
        </p:spPr>
        <p:txBody>
          <a:bodyPr vert="horz" tIns="0" anchor="t" anchorCtr="0">
            <a:noAutofit/>
          </a:bodyPr>
          <a:lstStyle>
            <a:lvl1pPr marL="0" marR="0" indent="0" algn="r" rtl="0" eaLnBrk="1" latinLnBrk="1" hangingPunct="1">
              <a:spcBef>
                <a:spcPct val="20000"/>
              </a:spcBef>
              <a:buFontTx/>
              <a:buNone/>
              <a:defRPr kumimoji="1" lang="ko-KR" sz="1800" baseline="0">
                <a:solidFill>
                  <a:schemeClr val="tx1"/>
                </a:solidFill>
                <a:latin typeface="+mn-lt"/>
                <a:ea typeface="+mn-ea"/>
                <a:cs typeface="+mn-cs"/>
              </a:defRPr>
            </a:lvl1pPr>
            <a:lvl2pPr marL="742950" indent="-285750" algn="l" rtl="0" eaLnBrk="1" latinLnBrk="1" hangingPunct="1">
              <a:spcBef>
                <a:spcPct val="20000"/>
              </a:spcBef>
              <a:buChar char="–"/>
              <a:defRPr kumimoji="1" lang="ko-KR" sz="2400">
                <a:solidFill>
                  <a:schemeClr val="tx1"/>
                </a:solidFill>
                <a:latin typeface="+mn-lt"/>
                <a:ea typeface="+mn-ea"/>
                <a:cs typeface="+mn-cs"/>
              </a:defRPr>
            </a:lvl2pPr>
            <a:lvl3pPr marL="1143000" indent="-228600" algn="l" rtl="0" eaLnBrk="1" latinLnBrk="1" hangingPunct="1">
              <a:spcBef>
                <a:spcPct val="20000"/>
              </a:spcBef>
              <a:buChar char="•"/>
              <a:defRPr kumimoji="1" lang="ko-KR" sz="2000">
                <a:solidFill>
                  <a:schemeClr val="tx1"/>
                </a:solidFill>
                <a:latin typeface="+mn-lt"/>
                <a:ea typeface="+mn-ea"/>
                <a:cs typeface="+mn-cs"/>
              </a:defRPr>
            </a:lvl3pPr>
            <a:lvl4pPr marL="1600200" indent="-228600" algn="l" rtl="0" eaLnBrk="1" latinLnBrk="1" hangingPunct="1">
              <a:spcBef>
                <a:spcPct val="20000"/>
              </a:spcBef>
              <a:buChar char="–"/>
              <a:defRPr kumimoji="1" lang="ko-KR" sz="1800">
                <a:solidFill>
                  <a:schemeClr val="tx1"/>
                </a:solidFill>
                <a:latin typeface="+mn-lt"/>
                <a:ea typeface="+mn-ea"/>
                <a:cs typeface="+mn-cs"/>
              </a:defRPr>
            </a:lvl4pPr>
            <a:lvl5pPr marL="2057400" indent="-228600" algn="l" rtl="0" eaLnBrk="1" latinLnBrk="1" hangingPunct="1">
              <a:spcBef>
                <a:spcPct val="20000"/>
              </a:spcBef>
              <a:buChar char="»"/>
              <a:defRPr kumimoji="1" lang="ko-KR" sz="1600">
                <a:solidFill>
                  <a:schemeClr val="tx1"/>
                </a:solidFill>
                <a:latin typeface="+mn-lt"/>
                <a:ea typeface="+mn-ea"/>
                <a:cs typeface="+mn-cs"/>
              </a:defRPr>
            </a:lvl5pPr>
            <a:lvl6pPr marL="2514600" indent="-228600" algn="l" rtl="0" eaLnBrk="1" latinLnBrk="1" hangingPunct="1">
              <a:spcBef>
                <a:spcPct val="20000"/>
              </a:spcBef>
              <a:buChar char="•"/>
              <a:defRPr kumimoji="1" lang="ko-KR" sz="2000">
                <a:solidFill>
                  <a:schemeClr val="tx1"/>
                </a:solidFill>
                <a:latin typeface="+mn-lt"/>
                <a:ea typeface="+mn-ea"/>
                <a:cs typeface="+mn-cs"/>
              </a:defRPr>
            </a:lvl6pPr>
            <a:lvl7pPr marL="2971800" indent="-228600" algn="l" rtl="0" eaLnBrk="1" latinLnBrk="1" hangingPunct="1">
              <a:spcBef>
                <a:spcPct val="20000"/>
              </a:spcBef>
              <a:buChar char="•"/>
              <a:defRPr kumimoji="1" lang="ko-KR" sz="2000">
                <a:solidFill>
                  <a:schemeClr val="tx1"/>
                </a:solidFill>
                <a:latin typeface="+mn-lt"/>
                <a:ea typeface="+mn-ea"/>
                <a:cs typeface="+mn-cs"/>
              </a:defRPr>
            </a:lvl7pPr>
            <a:lvl8pPr marL="3429000" indent="-228600" algn="l" rtl="0" eaLnBrk="1" latinLnBrk="1" hangingPunct="1">
              <a:spcBef>
                <a:spcPct val="20000"/>
              </a:spcBef>
              <a:buChar char="•"/>
              <a:defRPr kumimoji="1" lang="ko-KR" sz="2000">
                <a:solidFill>
                  <a:schemeClr val="tx1"/>
                </a:solidFill>
                <a:latin typeface="+mn-lt"/>
                <a:ea typeface="+mn-ea"/>
                <a:cs typeface="+mn-cs"/>
              </a:defRPr>
            </a:lvl8pPr>
            <a:lvl9pPr marL="3886200" indent="-228600" algn="l" rtl="0" eaLnBrk="1" latinLnBrk="1" hangingPunct="1">
              <a:spcBef>
                <a:spcPct val="20000"/>
              </a:spcBef>
              <a:buChar char="•"/>
              <a:defRPr kumimoji="1" lang="ko-KR" sz="2000">
                <a:solidFill>
                  <a:schemeClr val="tx1"/>
                </a:solidFill>
                <a:latin typeface="+mn-lt"/>
                <a:ea typeface="+mn-ea"/>
                <a:cs typeface="+mn-cs"/>
              </a:defRPr>
            </a:lvl9pPr>
            <a:extLst/>
          </a:lstStyle>
          <a:p>
            <a:endParaRPr lang="en-US" altLang="ko-KR" smtClean="0">
              <a:solidFill>
                <a:prstClr val="white"/>
              </a:solidFill>
              <a:latin typeface="Century Schoolbook"/>
              <a:ea typeface="휴먼매직체"/>
            </a:endParaRPr>
          </a:p>
          <a:p>
            <a:endParaRPr lang="en-US" altLang="ko-KR" smtClean="0">
              <a:solidFill>
                <a:prstClr val="white"/>
              </a:solidFill>
              <a:latin typeface="Century Schoolbook"/>
              <a:ea typeface="휴먼매직체"/>
            </a:endParaRPr>
          </a:p>
          <a:p>
            <a:endParaRPr lang="en-US" altLang="ko-KR" smtClean="0">
              <a:solidFill>
                <a:prstClr val="white"/>
              </a:solidFill>
              <a:latin typeface="Century Schoolbook"/>
              <a:ea typeface="휴먼매직체"/>
            </a:endParaRPr>
          </a:p>
          <a:p>
            <a:endParaRPr lang="en-US" altLang="ko-KR" smtClean="0">
              <a:solidFill>
                <a:prstClr val="white"/>
              </a:solidFill>
              <a:latin typeface="Century Schoolbook"/>
              <a:ea typeface="휴먼매직체"/>
            </a:endParaRPr>
          </a:p>
          <a:p>
            <a:endParaRPr lang="en-US" altLang="ko-KR" smtClean="0">
              <a:solidFill>
                <a:prstClr val="white"/>
              </a:solidFill>
              <a:latin typeface="Century Schoolbook"/>
              <a:ea typeface="휴먼매직체"/>
            </a:endParaRPr>
          </a:p>
          <a:p>
            <a:endParaRPr lang="en-US" altLang="ko-KR" smtClean="0">
              <a:solidFill>
                <a:prstClr val="white"/>
              </a:solidFill>
              <a:latin typeface="Century Schoolbook"/>
              <a:ea typeface="휴먼매직체"/>
            </a:endParaRPr>
          </a:p>
          <a:p>
            <a:endParaRPr lang="en-US" altLang="ko-KR" smtClean="0">
              <a:solidFill>
                <a:prstClr val="white"/>
              </a:solidFill>
              <a:latin typeface="Century Schoolbook"/>
              <a:ea typeface="휴먼매직체"/>
            </a:endParaRPr>
          </a:p>
          <a:p>
            <a:endParaRPr lang="en-US" altLang="ko-KR" smtClean="0">
              <a:solidFill>
                <a:prstClr val="white"/>
              </a:solidFill>
              <a:latin typeface="Century Schoolbook"/>
              <a:ea typeface="휴먼매직체"/>
            </a:endParaRPr>
          </a:p>
          <a:p>
            <a:endParaRPr lang="en-US" altLang="ko-KR" smtClean="0">
              <a:solidFill>
                <a:prstClr val="white"/>
              </a:solidFill>
              <a:latin typeface="Century Schoolbook"/>
              <a:ea typeface="휴먼매직체"/>
            </a:endParaRPr>
          </a:p>
          <a:p>
            <a:endParaRPr lang="en-US" altLang="ko-KR" smtClean="0">
              <a:solidFill>
                <a:prstClr val="white"/>
              </a:solidFill>
              <a:latin typeface="Century Schoolbook"/>
              <a:ea typeface="휴먼매직체"/>
            </a:endParaRPr>
          </a:p>
          <a:p>
            <a:endParaRPr lang="en-US" dirty="0">
              <a:solidFill>
                <a:prstClr val="white"/>
              </a:solidFill>
              <a:latin typeface="Century Schoolbook"/>
            </a:endParaRPr>
          </a:p>
        </p:txBody>
      </p:sp>
      <p:sp>
        <p:nvSpPr>
          <p:cNvPr id="25" name="Rectangle 16"/>
          <p:cNvSpPr txBox="1">
            <a:spLocks/>
          </p:cNvSpPr>
          <p:nvPr/>
        </p:nvSpPr>
        <p:spPr>
          <a:xfrm>
            <a:off x="1205988" y="3025425"/>
            <a:ext cx="6657207" cy="2741203"/>
          </a:xfrm>
          <a:prstGeom prst="rect">
            <a:avLst/>
          </a:prstGeom>
        </p:spPr>
        <p:txBody>
          <a:bodyPr vert="horz" tIns="0" anchor="t" anchorCtr="0">
            <a:noAutofit/>
          </a:bodyPr>
          <a:lstStyle>
            <a:lvl1pPr marL="0" marR="0" indent="0" algn="r" rtl="0" eaLnBrk="1" latinLnBrk="1" hangingPunct="1">
              <a:spcBef>
                <a:spcPct val="20000"/>
              </a:spcBef>
              <a:buFontTx/>
              <a:buNone/>
              <a:defRPr kumimoji="1" lang="ko-KR" sz="1800" baseline="0">
                <a:solidFill>
                  <a:schemeClr val="tx1"/>
                </a:solidFill>
                <a:latin typeface="+mn-lt"/>
                <a:ea typeface="+mn-ea"/>
                <a:cs typeface="+mn-cs"/>
              </a:defRPr>
            </a:lvl1pPr>
            <a:lvl2pPr marL="742950" indent="-285750" algn="l" rtl="0" eaLnBrk="1" latinLnBrk="1" hangingPunct="1">
              <a:spcBef>
                <a:spcPct val="20000"/>
              </a:spcBef>
              <a:buChar char="–"/>
              <a:defRPr kumimoji="1" lang="ko-KR" sz="2400">
                <a:solidFill>
                  <a:schemeClr val="tx1"/>
                </a:solidFill>
                <a:latin typeface="+mn-lt"/>
                <a:ea typeface="+mn-ea"/>
                <a:cs typeface="+mn-cs"/>
              </a:defRPr>
            </a:lvl2pPr>
            <a:lvl3pPr marL="1143000" indent="-228600" algn="l" rtl="0" eaLnBrk="1" latinLnBrk="1" hangingPunct="1">
              <a:spcBef>
                <a:spcPct val="20000"/>
              </a:spcBef>
              <a:buChar char="•"/>
              <a:defRPr kumimoji="1" lang="ko-KR" sz="2000">
                <a:solidFill>
                  <a:schemeClr val="tx1"/>
                </a:solidFill>
                <a:latin typeface="+mn-lt"/>
                <a:ea typeface="+mn-ea"/>
                <a:cs typeface="+mn-cs"/>
              </a:defRPr>
            </a:lvl3pPr>
            <a:lvl4pPr marL="1600200" indent="-228600" algn="l" rtl="0" eaLnBrk="1" latinLnBrk="1" hangingPunct="1">
              <a:spcBef>
                <a:spcPct val="20000"/>
              </a:spcBef>
              <a:buChar char="–"/>
              <a:defRPr kumimoji="1" lang="ko-KR" sz="1800">
                <a:solidFill>
                  <a:schemeClr val="tx1"/>
                </a:solidFill>
                <a:latin typeface="+mn-lt"/>
                <a:ea typeface="+mn-ea"/>
                <a:cs typeface="+mn-cs"/>
              </a:defRPr>
            </a:lvl4pPr>
            <a:lvl5pPr marL="2057400" indent="-228600" algn="l" rtl="0" eaLnBrk="1" latinLnBrk="1" hangingPunct="1">
              <a:spcBef>
                <a:spcPct val="20000"/>
              </a:spcBef>
              <a:buChar char="»"/>
              <a:defRPr kumimoji="1" lang="ko-KR" sz="1600">
                <a:solidFill>
                  <a:schemeClr val="tx1"/>
                </a:solidFill>
                <a:latin typeface="+mn-lt"/>
                <a:ea typeface="+mn-ea"/>
                <a:cs typeface="+mn-cs"/>
              </a:defRPr>
            </a:lvl5pPr>
            <a:lvl6pPr marL="2514600" indent="-228600" algn="l" rtl="0" eaLnBrk="1" latinLnBrk="1" hangingPunct="1">
              <a:spcBef>
                <a:spcPct val="20000"/>
              </a:spcBef>
              <a:buChar char="•"/>
              <a:defRPr kumimoji="1" lang="ko-KR" sz="2000">
                <a:solidFill>
                  <a:schemeClr val="tx1"/>
                </a:solidFill>
                <a:latin typeface="+mn-lt"/>
                <a:ea typeface="+mn-ea"/>
                <a:cs typeface="+mn-cs"/>
              </a:defRPr>
            </a:lvl6pPr>
            <a:lvl7pPr marL="2971800" indent="-228600" algn="l" rtl="0" eaLnBrk="1" latinLnBrk="1" hangingPunct="1">
              <a:spcBef>
                <a:spcPct val="20000"/>
              </a:spcBef>
              <a:buChar char="•"/>
              <a:defRPr kumimoji="1" lang="ko-KR" sz="2000">
                <a:solidFill>
                  <a:schemeClr val="tx1"/>
                </a:solidFill>
                <a:latin typeface="+mn-lt"/>
                <a:ea typeface="+mn-ea"/>
                <a:cs typeface="+mn-cs"/>
              </a:defRPr>
            </a:lvl7pPr>
            <a:lvl8pPr marL="3429000" indent="-228600" algn="l" rtl="0" eaLnBrk="1" latinLnBrk="1" hangingPunct="1">
              <a:spcBef>
                <a:spcPct val="20000"/>
              </a:spcBef>
              <a:buChar char="•"/>
              <a:defRPr kumimoji="1" lang="ko-KR" sz="2000">
                <a:solidFill>
                  <a:schemeClr val="tx1"/>
                </a:solidFill>
                <a:latin typeface="+mn-lt"/>
                <a:ea typeface="+mn-ea"/>
                <a:cs typeface="+mn-cs"/>
              </a:defRPr>
            </a:lvl8pPr>
            <a:lvl9pPr marL="3886200" indent="-228600" algn="l" rtl="0" eaLnBrk="1" latinLnBrk="1" hangingPunct="1">
              <a:spcBef>
                <a:spcPct val="20000"/>
              </a:spcBef>
              <a:buChar char="•"/>
              <a:defRPr kumimoji="1" lang="ko-KR" sz="2000">
                <a:solidFill>
                  <a:schemeClr val="tx1"/>
                </a:solidFill>
                <a:latin typeface="+mn-lt"/>
                <a:ea typeface="+mn-ea"/>
                <a:cs typeface="+mn-cs"/>
              </a:defRPr>
            </a:lvl9pPr>
            <a:extLst/>
          </a:lstStyle>
          <a:p>
            <a:endParaRPr lang="en-US" altLang="ko-KR" smtClean="0">
              <a:solidFill>
                <a:prstClr val="white"/>
              </a:solidFill>
              <a:latin typeface="Century Schoolbook"/>
              <a:ea typeface="휴먼매직체"/>
            </a:endParaRPr>
          </a:p>
          <a:p>
            <a:endParaRPr lang="en-US" altLang="ko-KR" smtClean="0">
              <a:solidFill>
                <a:prstClr val="white"/>
              </a:solidFill>
              <a:latin typeface="Century Schoolbook"/>
              <a:ea typeface="휴먼매직체"/>
            </a:endParaRPr>
          </a:p>
          <a:p>
            <a:endParaRPr lang="en-US" altLang="ko-KR" smtClean="0">
              <a:solidFill>
                <a:prstClr val="white"/>
              </a:solidFill>
              <a:latin typeface="Century Schoolbook"/>
              <a:ea typeface="휴먼매직체"/>
            </a:endParaRPr>
          </a:p>
          <a:p>
            <a:endParaRPr lang="en-US" altLang="ko-KR" smtClean="0">
              <a:solidFill>
                <a:prstClr val="white"/>
              </a:solidFill>
              <a:latin typeface="Century Schoolbook"/>
              <a:ea typeface="휴먼매직체"/>
            </a:endParaRPr>
          </a:p>
          <a:p>
            <a:endParaRPr lang="en-US" altLang="ko-KR" smtClean="0">
              <a:solidFill>
                <a:prstClr val="white"/>
              </a:solidFill>
              <a:latin typeface="Century Schoolbook"/>
              <a:ea typeface="휴먼매직체"/>
            </a:endParaRPr>
          </a:p>
          <a:p>
            <a:endParaRPr lang="en-US" altLang="ko-KR" smtClean="0">
              <a:solidFill>
                <a:prstClr val="white"/>
              </a:solidFill>
              <a:latin typeface="Century Schoolbook"/>
              <a:ea typeface="휴먼매직체"/>
            </a:endParaRPr>
          </a:p>
          <a:p>
            <a:endParaRPr lang="en-US" altLang="ko-KR" smtClean="0">
              <a:solidFill>
                <a:prstClr val="white"/>
              </a:solidFill>
              <a:latin typeface="Century Schoolbook"/>
              <a:ea typeface="휴먼매직체"/>
            </a:endParaRPr>
          </a:p>
          <a:p>
            <a:endParaRPr lang="en-US" altLang="ko-KR" smtClean="0">
              <a:solidFill>
                <a:prstClr val="white"/>
              </a:solidFill>
              <a:latin typeface="Century Schoolbook"/>
              <a:ea typeface="휴먼매직체"/>
            </a:endParaRPr>
          </a:p>
          <a:p>
            <a:endParaRPr lang="en-US" altLang="ko-KR" smtClean="0">
              <a:solidFill>
                <a:prstClr val="white"/>
              </a:solidFill>
              <a:latin typeface="Century Schoolbook"/>
              <a:ea typeface="휴먼매직체"/>
            </a:endParaRPr>
          </a:p>
          <a:p>
            <a:endParaRPr lang="en-US" altLang="ko-KR" smtClean="0">
              <a:solidFill>
                <a:prstClr val="white"/>
              </a:solidFill>
              <a:latin typeface="Century Schoolbook"/>
              <a:ea typeface="휴먼매직체"/>
            </a:endParaRPr>
          </a:p>
          <a:p>
            <a:endParaRPr lang="en-US" dirty="0">
              <a:solidFill>
                <a:prstClr val="white"/>
              </a:solidFill>
              <a:latin typeface="Century Schoolbook"/>
            </a:endParaRPr>
          </a:p>
        </p:txBody>
      </p:sp>
      <p:sp>
        <p:nvSpPr>
          <p:cNvPr id="54" name="직사각형 53"/>
          <p:cNvSpPr/>
          <p:nvPr/>
        </p:nvSpPr>
        <p:spPr>
          <a:xfrm>
            <a:off x="1476549" y="1163753"/>
            <a:ext cx="2304256" cy="276999"/>
          </a:xfrm>
          <a:prstGeom prst="rect">
            <a:avLst/>
          </a:prstGeom>
        </p:spPr>
        <p:txBody>
          <a:bodyPr wrap="square">
            <a:spAutoFit/>
          </a:bodyPr>
          <a:lstStyle/>
          <a:p>
            <a:r>
              <a:rPr lang="en-US" altLang="ko-KR" sz="1200" b="1" dirty="0" smtClean="0">
                <a:solidFill>
                  <a:schemeClr val="bg1"/>
                </a:solidFill>
                <a:latin typeface="나눔고딕 ExtraBold" panose="020D0904000000000000" pitchFamily="50" charset="-127"/>
                <a:ea typeface="나눔고딕 ExtraBold" panose="020D0904000000000000" pitchFamily="50" charset="-127"/>
              </a:rPr>
              <a:t>•User </a:t>
            </a:r>
            <a:r>
              <a:rPr lang="en-US" altLang="ko-KR" sz="1200" b="1" dirty="0">
                <a:solidFill>
                  <a:schemeClr val="bg1"/>
                </a:solidFill>
                <a:latin typeface="나눔고딕 ExtraBold" panose="020D0904000000000000" pitchFamily="50" charset="-127"/>
                <a:ea typeface="나눔고딕 ExtraBold" panose="020D0904000000000000" pitchFamily="50" charset="-127"/>
              </a:rPr>
              <a:t>Feedback</a:t>
            </a:r>
          </a:p>
        </p:txBody>
      </p:sp>
      <p:sp>
        <p:nvSpPr>
          <p:cNvPr id="55" name="직사각형 54"/>
          <p:cNvSpPr/>
          <p:nvPr/>
        </p:nvSpPr>
        <p:spPr>
          <a:xfrm>
            <a:off x="1476549" y="3858542"/>
            <a:ext cx="4176464" cy="276999"/>
          </a:xfrm>
          <a:prstGeom prst="rect">
            <a:avLst/>
          </a:prstGeom>
        </p:spPr>
        <p:txBody>
          <a:bodyPr wrap="square">
            <a:spAutoFit/>
          </a:bodyPr>
          <a:lstStyle/>
          <a:p>
            <a:r>
              <a:rPr lang="en-US" altLang="ko-KR" sz="1200" b="1" dirty="0">
                <a:solidFill>
                  <a:schemeClr val="bg1"/>
                </a:solidFill>
                <a:latin typeface="나눔고딕 ExtraBold" panose="020D0904000000000000" pitchFamily="50" charset="-127"/>
                <a:ea typeface="나눔고딕 ExtraBold" panose="020D0904000000000000" pitchFamily="50" charset="-127"/>
              </a:rPr>
              <a:t>•Skin Condition Examination After Use</a:t>
            </a:r>
          </a:p>
        </p:txBody>
      </p:sp>
      <p:grpSp>
        <p:nvGrpSpPr>
          <p:cNvPr id="2" name="그룹 1"/>
          <p:cNvGrpSpPr/>
          <p:nvPr/>
        </p:nvGrpSpPr>
        <p:grpSpPr>
          <a:xfrm>
            <a:off x="-205219" y="1453030"/>
            <a:ext cx="9098592" cy="1843827"/>
            <a:chOff x="-782176" y="1635525"/>
            <a:chExt cx="9098592" cy="1843827"/>
          </a:xfrm>
        </p:grpSpPr>
        <p:graphicFrame>
          <p:nvGraphicFramePr>
            <p:cNvPr id="44" name="차트 43"/>
            <p:cNvGraphicFramePr/>
            <p:nvPr>
              <p:extLst>
                <p:ext uri="{D42A27DB-BD31-4B8C-83A1-F6EECF244321}">
                  <p14:modId xmlns:p14="http://schemas.microsoft.com/office/powerpoint/2010/main" val="3015002208"/>
                </p:ext>
              </p:extLst>
            </p:nvPr>
          </p:nvGraphicFramePr>
          <p:xfrm>
            <a:off x="-782176" y="1635525"/>
            <a:ext cx="3333759" cy="1837981"/>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45" name="차트 44"/>
            <p:cNvGraphicFramePr/>
            <p:nvPr>
              <p:extLst>
                <p:ext uri="{D42A27DB-BD31-4B8C-83A1-F6EECF244321}">
                  <p14:modId xmlns:p14="http://schemas.microsoft.com/office/powerpoint/2010/main" val="553629592"/>
                </p:ext>
              </p:extLst>
            </p:nvPr>
          </p:nvGraphicFramePr>
          <p:xfrm>
            <a:off x="2305968" y="1689313"/>
            <a:ext cx="2388530" cy="1790039"/>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46" name="차트 45"/>
            <p:cNvGraphicFramePr/>
            <p:nvPr>
              <p:extLst>
                <p:ext uri="{D42A27DB-BD31-4B8C-83A1-F6EECF244321}">
                  <p14:modId xmlns:p14="http://schemas.microsoft.com/office/powerpoint/2010/main" val="3372595444"/>
                </p:ext>
              </p:extLst>
            </p:nvPr>
          </p:nvGraphicFramePr>
          <p:xfrm>
            <a:off x="4131886" y="1689313"/>
            <a:ext cx="2388530" cy="1790039"/>
          </p:xfrm>
          <a:graphic>
            <a:graphicData uri="http://schemas.openxmlformats.org/drawingml/2006/chart">
              <c:chart xmlns:c="http://schemas.openxmlformats.org/drawingml/2006/chart" xmlns:r="http://schemas.openxmlformats.org/officeDocument/2006/relationships" r:id="rId13"/>
            </a:graphicData>
          </a:graphic>
        </p:graphicFrame>
        <p:sp>
          <p:nvSpPr>
            <p:cNvPr id="48" name="TextBox 1"/>
            <p:cNvSpPr txBox="1"/>
            <p:nvPr/>
          </p:nvSpPr>
          <p:spPr>
            <a:xfrm>
              <a:off x="3059834" y="2249370"/>
              <a:ext cx="936102" cy="72008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altLang="ko-KR" sz="2000" b="1" dirty="0" smtClean="0">
                  <a:solidFill>
                    <a:schemeClr val="accent6"/>
                  </a:solidFill>
                  <a:latin typeface="굴림" panose="020B0600000101010101" pitchFamily="50" charset="-127"/>
                  <a:ea typeface="굴림" panose="020B0600000101010101" pitchFamily="50" charset="-127"/>
                </a:rPr>
                <a:t>86.4%</a:t>
              </a:r>
            </a:p>
            <a:p>
              <a:pPr algn="ctr"/>
              <a:endParaRPr lang="en-US" altLang="ko-KR" sz="800" b="1" dirty="0">
                <a:solidFill>
                  <a:schemeClr val="accent6"/>
                </a:solidFill>
                <a:latin typeface="굴림" panose="020B0600000101010101" pitchFamily="50" charset="-127"/>
                <a:ea typeface="굴림" panose="020B0600000101010101" pitchFamily="50" charset="-127"/>
              </a:endParaRPr>
            </a:p>
            <a:p>
              <a:pPr algn="ctr"/>
              <a:r>
                <a:rPr lang="en-US" altLang="ko-KR" sz="800" b="1" dirty="0" smtClean="0">
                  <a:solidFill>
                    <a:schemeClr val="accent6"/>
                  </a:solidFill>
                  <a:latin typeface="굴림" panose="020B0600000101010101" pitchFamily="50" charset="-127"/>
                  <a:ea typeface="굴림" panose="020B0600000101010101" pitchFamily="50" charset="-127"/>
                </a:rPr>
                <a:t>Easy </a:t>
              </a:r>
              <a:r>
                <a:rPr lang="en-US" altLang="ko-KR" sz="800" b="1" dirty="0">
                  <a:solidFill>
                    <a:schemeClr val="accent6"/>
                  </a:solidFill>
                  <a:latin typeface="굴림" panose="020B0600000101010101" pitchFamily="50" charset="-127"/>
                  <a:ea typeface="굴림" panose="020B0600000101010101" pitchFamily="50" charset="-127"/>
                </a:rPr>
                <a:t>and convenient use</a:t>
              </a:r>
            </a:p>
          </p:txBody>
        </p:sp>
        <p:graphicFrame>
          <p:nvGraphicFramePr>
            <p:cNvPr id="49" name="차트 48"/>
            <p:cNvGraphicFramePr/>
            <p:nvPr>
              <p:extLst>
                <p:ext uri="{D42A27DB-BD31-4B8C-83A1-F6EECF244321}">
                  <p14:modId xmlns:p14="http://schemas.microsoft.com/office/powerpoint/2010/main" val="1337364383"/>
                </p:ext>
              </p:extLst>
            </p:nvPr>
          </p:nvGraphicFramePr>
          <p:xfrm>
            <a:off x="5927886" y="1689313"/>
            <a:ext cx="2388530" cy="1790039"/>
          </p:xfrm>
          <a:graphic>
            <a:graphicData uri="http://schemas.openxmlformats.org/drawingml/2006/chart">
              <c:chart xmlns:c="http://schemas.openxmlformats.org/drawingml/2006/chart" xmlns:r="http://schemas.openxmlformats.org/officeDocument/2006/relationships" r:id="rId14"/>
            </a:graphicData>
          </a:graphic>
        </p:graphicFrame>
        <p:sp>
          <p:nvSpPr>
            <p:cNvPr id="50" name="TextBox 1"/>
            <p:cNvSpPr txBox="1"/>
            <p:nvPr/>
          </p:nvSpPr>
          <p:spPr>
            <a:xfrm>
              <a:off x="6557742" y="2249365"/>
              <a:ext cx="1152130" cy="79209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altLang="ko-KR" sz="2000" b="1" dirty="0" smtClean="0">
                  <a:solidFill>
                    <a:schemeClr val="accent6"/>
                  </a:solidFill>
                  <a:latin typeface="굴림" panose="020B0600000101010101" pitchFamily="50" charset="-127"/>
                  <a:ea typeface="굴림" panose="020B0600000101010101" pitchFamily="50" charset="-127"/>
                </a:rPr>
                <a:t>95.5%</a:t>
              </a:r>
              <a:endParaRPr lang="en-US" altLang="ko-KR" sz="2000" b="1" dirty="0">
                <a:solidFill>
                  <a:schemeClr val="accent6"/>
                </a:solidFill>
                <a:latin typeface="굴림" panose="020B0600000101010101" pitchFamily="50" charset="-127"/>
                <a:ea typeface="굴림" panose="020B0600000101010101" pitchFamily="50" charset="-127"/>
              </a:endParaRPr>
            </a:p>
            <a:p>
              <a:pPr algn="ctr"/>
              <a:endParaRPr lang="en-US" altLang="ko-KR" sz="800" b="1" dirty="0" smtClean="0">
                <a:solidFill>
                  <a:schemeClr val="accent6"/>
                </a:solidFill>
                <a:latin typeface="굴림" panose="020B0600000101010101" pitchFamily="50" charset="-127"/>
                <a:ea typeface="굴림" panose="020B0600000101010101" pitchFamily="50" charset="-127"/>
              </a:endParaRPr>
            </a:p>
            <a:p>
              <a:pPr algn="ctr"/>
              <a:r>
                <a:rPr lang="en-US" altLang="ko-KR" sz="800" b="1" dirty="0">
                  <a:solidFill>
                    <a:schemeClr val="accent6"/>
                  </a:solidFill>
                  <a:latin typeface="굴림" panose="020B0600000101010101" pitchFamily="50" charset="-127"/>
                  <a:ea typeface="굴림" panose="020B0600000101010101" pitchFamily="50" charset="-127"/>
                </a:rPr>
                <a:t>Overall usage experience</a:t>
              </a:r>
            </a:p>
            <a:p>
              <a:pPr algn="ctr"/>
              <a:endParaRPr lang="en-US" altLang="ko-KR" sz="800" b="1" dirty="0" smtClean="0">
                <a:solidFill>
                  <a:prstClr val="white"/>
                </a:solidFill>
                <a:latin typeface="굴림" panose="020B0600000101010101" pitchFamily="50" charset="-127"/>
                <a:ea typeface="굴림" panose="020B0600000101010101" pitchFamily="50" charset="-127"/>
              </a:endParaRPr>
            </a:p>
          </p:txBody>
        </p:sp>
      </p:grpSp>
      <p:cxnSp>
        <p:nvCxnSpPr>
          <p:cNvPr id="51" name="직선 연결선 50"/>
          <p:cNvCxnSpPr/>
          <p:nvPr/>
        </p:nvCxnSpPr>
        <p:spPr bwMode="auto">
          <a:xfrm>
            <a:off x="1580204" y="4535375"/>
            <a:ext cx="3024336" cy="0"/>
          </a:xfrm>
          <a:prstGeom prst="line">
            <a:avLst/>
          </a:prstGeom>
          <a:ln w="88900">
            <a:gradFill flip="none" rotWithShape="1">
              <a:gsLst>
                <a:gs pos="100000">
                  <a:srgbClr val="FFCCFF"/>
                </a:gs>
                <a:gs pos="0">
                  <a:srgbClr val="CC0099"/>
                </a:gs>
              </a:gsLst>
              <a:lin ang="0" scaled="1"/>
              <a:tileRect/>
            </a:gradFill>
            <a:headEnd type="none" w="med" len="med"/>
            <a:tailEnd type="none" w="med" len="med"/>
          </a:ln>
          <a:extLst/>
        </p:spPr>
        <p:style>
          <a:lnRef idx="3">
            <a:schemeClr val="accent2"/>
          </a:lnRef>
          <a:fillRef idx="0">
            <a:schemeClr val="accent2"/>
          </a:fillRef>
          <a:effectRef idx="2">
            <a:schemeClr val="accent2"/>
          </a:effectRef>
          <a:fontRef idx="minor">
            <a:schemeClr val="tx1"/>
          </a:fontRef>
        </p:style>
      </p:cxnSp>
      <p:cxnSp>
        <p:nvCxnSpPr>
          <p:cNvPr id="52" name="직선 연결선 51"/>
          <p:cNvCxnSpPr/>
          <p:nvPr/>
        </p:nvCxnSpPr>
        <p:spPr bwMode="auto">
          <a:xfrm>
            <a:off x="1580204" y="4838310"/>
            <a:ext cx="2871936" cy="0"/>
          </a:xfrm>
          <a:prstGeom prst="line">
            <a:avLst/>
          </a:prstGeom>
          <a:ln w="88900">
            <a:gradFill flip="none" rotWithShape="1">
              <a:gsLst>
                <a:gs pos="100000">
                  <a:srgbClr val="FFCCFF"/>
                </a:gs>
                <a:gs pos="0">
                  <a:srgbClr val="CC0099"/>
                </a:gs>
              </a:gsLst>
              <a:lin ang="0" scaled="1"/>
              <a:tileRect/>
            </a:gradFill>
            <a:headEnd type="none" w="med" len="med"/>
            <a:tailEnd type="none" w="med" len="med"/>
          </a:ln>
          <a:extLst/>
        </p:spPr>
        <p:style>
          <a:lnRef idx="3">
            <a:schemeClr val="accent2"/>
          </a:lnRef>
          <a:fillRef idx="0">
            <a:schemeClr val="accent2"/>
          </a:fillRef>
          <a:effectRef idx="2">
            <a:schemeClr val="accent2"/>
          </a:effectRef>
          <a:fontRef idx="minor">
            <a:schemeClr val="tx1"/>
          </a:fontRef>
        </p:style>
      </p:cxnSp>
      <p:cxnSp>
        <p:nvCxnSpPr>
          <p:cNvPr id="53" name="직선 연결선 52"/>
          <p:cNvCxnSpPr/>
          <p:nvPr/>
        </p:nvCxnSpPr>
        <p:spPr bwMode="auto">
          <a:xfrm>
            <a:off x="1580204" y="5146086"/>
            <a:ext cx="2871936" cy="0"/>
          </a:xfrm>
          <a:prstGeom prst="line">
            <a:avLst/>
          </a:prstGeom>
          <a:ln w="88900">
            <a:gradFill flip="none" rotWithShape="1">
              <a:gsLst>
                <a:gs pos="100000">
                  <a:srgbClr val="FFCCFF"/>
                </a:gs>
                <a:gs pos="0">
                  <a:srgbClr val="CC0099"/>
                </a:gs>
              </a:gsLst>
              <a:lin ang="0" scaled="1"/>
              <a:tileRect/>
            </a:gradFill>
            <a:headEnd type="none" w="med" len="med"/>
            <a:tailEnd type="none" w="med" len="med"/>
          </a:ln>
          <a:extLst/>
        </p:spPr>
        <p:style>
          <a:lnRef idx="3">
            <a:schemeClr val="accent2"/>
          </a:lnRef>
          <a:fillRef idx="0">
            <a:schemeClr val="accent2"/>
          </a:fillRef>
          <a:effectRef idx="2">
            <a:schemeClr val="accent2"/>
          </a:effectRef>
          <a:fontRef idx="minor">
            <a:schemeClr val="tx1"/>
          </a:fontRef>
        </p:style>
      </p:cxnSp>
      <p:cxnSp>
        <p:nvCxnSpPr>
          <p:cNvPr id="60" name="직선 연결선 59"/>
          <p:cNvCxnSpPr/>
          <p:nvPr/>
        </p:nvCxnSpPr>
        <p:spPr bwMode="auto">
          <a:xfrm>
            <a:off x="1580204" y="5458439"/>
            <a:ext cx="2696836" cy="0"/>
          </a:xfrm>
          <a:prstGeom prst="line">
            <a:avLst/>
          </a:prstGeom>
          <a:ln w="88900">
            <a:gradFill flip="none" rotWithShape="1">
              <a:gsLst>
                <a:gs pos="100000">
                  <a:srgbClr val="FFCCFF"/>
                </a:gs>
                <a:gs pos="0">
                  <a:srgbClr val="CC0099"/>
                </a:gs>
              </a:gsLst>
              <a:lin ang="0" scaled="1"/>
              <a:tileRect/>
            </a:gradFill>
            <a:headEnd type="none" w="med" len="med"/>
            <a:tailEnd type="none" w="med" len="med"/>
          </a:ln>
          <a:extLst/>
        </p:spPr>
        <p:style>
          <a:lnRef idx="3">
            <a:schemeClr val="accent2"/>
          </a:lnRef>
          <a:fillRef idx="0">
            <a:schemeClr val="accent2"/>
          </a:fillRef>
          <a:effectRef idx="2">
            <a:schemeClr val="accent2"/>
          </a:effectRef>
          <a:fontRef idx="minor">
            <a:schemeClr val="tx1"/>
          </a:fontRef>
        </p:style>
      </p:cxnSp>
      <p:sp>
        <p:nvSpPr>
          <p:cNvPr id="61" name="TextBox 60"/>
          <p:cNvSpPr txBox="1"/>
          <p:nvPr/>
        </p:nvSpPr>
        <p:spPr>
          <a:xfrm>
            <a:off x="5396628" y="4406262"/>
            <a:ext cx="3600400" cy="1277273"/>
          </a:xfrm>
          <a:prstGeom prst="rect">
            <a:avLst/>
          </a:prstGeom>
          <a:noFill/>
        </p:spPr>
        <p:txBody>
          <a:bodyPr wrap="square" rtlCol="0">
            <a:spAutoFit/>
          </a:bodyPr>
          <a:lstStyle/>
          <a:p>
            <a:r>
              <a:rPr lang="en-US" altLang="ko-KR" sz="1050" b="1" dirty="0" smtClean="0">
                <a:solidFill>
                  <a:prstClr val="white"/>
                </a:solidFill>
                <a:latin typeface="HY수평선B" panose="02030600000101010101" pitchFamily="18" charset="-127"/>
                <a:ea typeface="HY수평선B" panose="02030600000101010101" pitchFamily="18" charset="-127"/>
              </a:rPr>
              <a:t>100%           </a:t>
            </a:r>
            <a:r>
              <a:rPr lang="en-US" altLang="ko-KR" sz="1000" b="1" dirty="0" smtClean="0">
                <a:solidFill>
                  <a:prstClr val="white"/>
                </a:solidFill>
                <a:latin typeface="굴림" panose="020B0600000101010101" pitchFamily="50" charset="-127"/>
                <a:ea typeface="굴림" panose="020B0600000101010101" pitchFamily="50" charset="-127"/>
              </a:rPr>
              <a:t>Skin has increased elasticity from inside.</a:t>
            </a:r>
          </a:p>
          <a:p>
            <a:endParaRPr lang="en-US" altLang="ko-KR" sz="900" b="1" dirty="0" smtClean="0">
              <a:solidFill>
                <a:prstClr val="white"/>
              </a:solidFill>
              <a:latin typeface="굴림" panose="020B0600000101010101" pitchFamily="50" charset="-127"/>
              <a:ea typeface="굴림" panose="020B0600000101010101" pitchFamily="50" charset="-127"/>
            </a:endParaRPr>
          </a:p>
          <a:p>
            <a:r>
              <a:rPr lang="en-US" altLang="ko-KR" sz="1050" b="1" dirty="0" smtClean="0">
                <a:solidFill>
                  <a:prstClr val="white"/>
                </a:solidFill>
                <a:latin typeface="HY수평선B" panose="02030600000101010101" pitchFamily="18" charset="-127"/>
                <a:ea typeface="HY수평선B" panose="02030600000101010101" pitchFamily="18" charset="-127"/>
              </a:rPr>
              <a:t>95.5%          </a:t>
            </a:r>
            <a:r>
              <a:rPr lang="en-US" altLang="ko-KR" sz="1000" b="1" dirty="0" smtClean="0">
                <a:solidFill>
                  <a:prstClr val="white"/>
                </a:solidFill>
                <a:latin typeface="굴림" panose="020B0600000101010101" pitchFamily="50" charset="-127"/>
                <a:ea typeface="굴림" panose="020B0600000101010101" pitchFamily="50" charset="-127"/>
              </a:rPr>
              <a:t>Skin volume is increased.</a:t>
            </a:r>
            <a:r>
              <a:rPr lang="ko-KR" altLang="en-US" sz="1000" b="1" dirty="0" smtClean="0">
                <a:solidFill>
                  <a:prstClr val="white"/>
                </a:solidFill>
                <a:latin typeface="굴림" panose="020B0600000101010101" pitchFamily="50" charset="-127"/>
                <a:ea typeface="굴림" panose="020B0600000101010101" pitchFamily="50" charset="-127"/>
              </a:rPr>
              <a:t> </a:t>
            </a:r>
            <a:endParaRPr lang="en-US" altLang="ko-KR" sz="1000" b="1" dirty="0" smtClean="0">
              <a:solidFill>
                <a:prstClr val="white"/>
              </a:solidFill>
              <a:latin typeface="굴림" panose="020B0600000101010101" pitchFamily="50" charset="-127"/>
              <a:ea typeface="굴림" panose="020B0600000101010101" pitchFamily="50" charset="-127"/>
            </a:endParaRPr>
          </a:p>
          <a:p>
            <a:endParaRPr lang="en-US" altLang="ko-KR" sz="900" b="1" dirty="0" smtClean="0">
              <a:solidFill>
                <a:prstClr val="white"/>
              </a:solidFill>
              <a:latin typeface="굴림" panose="020B0600000101010101" pitchFamily="50" charset="-127"/>
              <a:ea typeface="굴림" panose="020B0600000101010101" pitchFamily="50" charset="-127"/>
            </a:endParaRPr>
          </a:p>
          <a:p>
            <a:r>
              <a:rPr lang="en-US" altLang="ko-KR" sz="1050" b="1" dirty="0" smtClean="0">
                <a:solidFill>
                  <a:prstClr val="white"/>
                </a:solidFill>
                <a:latin typeface="HY수평선B" panose="02030600000101010101" pitchFamily="18" charset="-127"/>
                <a:ea typeface="HY수평선B" panose="02030600000101010101" pitchFamily="18" charset="-127"/>
              </a:rPr>
              <a:t>95.5%          </a:t>
            </a:r>
            <a:r>
              <a:rPr lang="en-US" altLang="ko-KR" sz="1000" b="1" dirty="0" smtClean="0">
                <a:solidFill>
                  <a:prstClr val="white"/>
                </a:solidFill>
                <a:latin typeface="굴림" panose="020B0600000101010101" pitchFamily="50" charset="-127"/>
                <a:ea typeface="굴림" panose="020B0600000101010101" pitchFamily="50" charset="-127"/>
              </a:rPr>
              <a:t>Skin has healthy gloss.</a:t>
            </a:r>
          </a:p>
          <a:p>
            <a:endParaRPr lang="en-US" altLang="ko-KR" sz="900" b="1" dirty="0">
              <a:solidFill>
                <a:prstClr val="white"/>
              </a:solidFill>
              <a:latin typeface="굴림" panose="020B0600000101010101" pitchFamily="50" charset="-127"/>
              <a:ea typeface="굴림" panose="020B0600000101010101" pitchFamily="50" charset="-127"/>
            </a:endParaRPr>
          </a:p>
          <a:p>
            <a:r>
              <a:rPr lang="en-US" altLang="ko-KR" sz="1050" b="1" dirty="0" smtClean="0">
                <a:solidFill>
                  <a:prstClr val="white"/>
                </a:solidFill>
                <a:latin typeface="HY수평선B" panose="02030600000101010101" pitchFamily="18" charset="-127"/>
                <a:ea typeface="HY수평선B" panose="02030600000101010101" pitchFamily="18" charset="-127"/>
              </a:rPr>
              <a:t>90.9%</a:t>
            </a:r>
            <a:r>
              <a:rPr lang="en-US" altLang="ko-KR" sz="1000" b="1" dirty="0" smtClean="0">
                <a:solidFill>
                  <a:prstClr val="white"/>
                </a:solidFill>
                <a:latin typeface="굴림" panose="020B0600000101010101" pitchFamily="50" charset="-127"/>
                <a:ea typeface="굴림" panose="020B0600000101010101" pitchFamily="50" charset="-127"/>
              </a:rPr>
              <a:t>           Skin feels moisturized without dryness. </a:t>
            </a:r>
          </a:p>
          <a:p>
            <a:endParaRPr lang="en-US" altLang="ko-KR" sz="800" b="1" dirty="0">
              <a:solidFill>
                <a:prstClr val="white"/>
              </a:solidFill>
              <a:latin typeface="굴림" panose="020B0600000101010101" pitchFamily="50" charset="-127"/>
              <a:ea typeface="굴림" panose="020B0600000101010101" pitchFamily="50" charset="-127"/>
            </a:endParaRPr>
          </a:p>
        </p:txBody>
      </p:sp>
      <p:sp>
        <p:nvSpPr>
          <p:cNvPr id="62" name="TextBox 61"/>
          <p:cNvSpPr txBox="1"/>
          <p:nvPr/>
        </p:nvSpPr>
        <p:spPr>
          <a:xfrm>
            <a:off x="4277040" y="4427055"/>
            <a:ext cx="1191596" cy="1477328"/>
          </a:xfrm>
          <a:prstGeom prst="rect">
            <a:avLst/>
          </a:prstGeom>
          <a:noFill/>
        </p:spPr>
        <p:txBody>
          <a:bodyPr wrap="square" rtlCol="0">
            <a:spAutoFit/>
          </a:bodyPr>
          <a:lstStyle/>
          <a:p>
            <a:pPr algn="r"/>
            <a:r>
              <a:rPr lang="en-US" altLang="ko-KR" sz="1000" b="1" dirty="0" smtClean="0">
                <a:solidFill>
                  <a:srgbClr val="CCAF0A">
                    <a:lumMod val="50000"/>
                  </a:srgbClr>
                </a:solidFill>
                <a:latin typeface="Lucida Sans Unicode"/>
                <a:ea typeface="굴림" panose="020B0600000101010101" pitchFamily="50" charset="-127"/>
                <a:cs typeface="Lucida Sans Unicode"/>
              </a:rPr>
              <a:t>······</a:t>
            </a:r>
          </a:p>
          <a:p>
            <a:pPr algn="r"/>
            <a:endParaRPr lang="en-US" altLang="ko-KR" sz="1000" b="1" dirty="0" smtClean="0">
              <a:solidFill>
                <a:srgbClr val="CCAF0A">
                  <a:lumMod val="50000"/>
                </a:srgbClr>
              </a:solidFill>
              <a:latin typeface="Lucida Sans Unicode"/>
              <a:ea typeface="굴림" panose="020B0600000101010101" pitchFamily="50" charset="-127"/>
              <a:cs typeface="Lucida Sans Unicode"/>
            </a:endParaRPr>
          </a:p>
          <a:p>
            <a:pPr algn="r"/>
            <a:r>
              <a:rPr lang="en-US" altLang="ko-KR" sz="1000" b="1" dirty="0" smtClean="0">
                <a:solidFill>
                  <a:srgbClr val="CCAF0A">
                    <a:lumMod val="50000"/>
                  </a:srgbClr>
                </a:solidFill>
                <a:latin typeface="Lucida Sans Unicode"/>
                <a:ea typeface="굴림" panose="020B0600000101010101" pitchFamily="50" charset="-127"/>
                <a:cs typeface="Lucida Sans Unicode"/>
              </a:rPr>
              <a:t>·········</a:t>
            </a:r>
          </a:p>
          <a:p>
            <a:pPr algn="r"/>
            <a:endParaRPr lang="en-US" altLang="ko-KR" sz="1000" b="1" dirty="0" smtClean="0">
              <a:solidFill>
                <a:srgbClr val="CCAF0A">
                  <a:lumMod val="50000"/>
                </a:srgbClr>
              </a:solidFill>
              <a:latin typeface="Lucida Sans Unicode"/>
              <a:ea typeface="굴림" panose="020B0600000101010101" pitchFamily="50" charset="-127"/>
              <a:cs typeface="Lucida Sans Unicode"/>
            </a:endParaRPr>
          </a:p>
          <a:p>
            <a:pPr algn="r"/>
            <a:r>
              <a:rPr lang="en-US" altLang="ko-KR" sz="1000" b="1" dirty="0" smtClean="0">
                <a:solidFill>
                  <a:srgbClr val="CCAF0A">
                    <a:lumMod val="50000"/>
                  </a:srgbClr>
                </a:solidFill>
                <a:latin typeface="Lucida Sans Unicode"/>
                <a:ea typeface="굴림" panose="020B0600000101010101" pitchFamily="50" charset="-127"/>
                <a:cs typeface="Lucida Sans Unicode"/>
              </a:rPr>
              <a:t>·········</a:t>
            </a:r>
          </a:p>
          <a:p>
            <a:pPr algn="r"/>
            <a:endParaRPr lang="en-US" altLang="ko-KR" sz="1000" b="1" dirty="0" smtClean="0">
              <a:solidFill>
                <a:srgbClr val="CCAF0A">
                  <a:lumMod val="50000"/>
                </a:srgbClr>
              </a:solidFill>
              <a:latin typeface="Lucida Sans Unicode"/>
              <a:ea typeface="굴림" panose="020B0600000101010101" pitchFamily="50" charset="-127"/>
              <a:cs typeface="Lucida Sans Unicode"/>
            </a:endParaRPr>
          </a:p>
          <a:p>
            <a:pPr algn="r"/>
            <a:r>
              <a:rPr lang="en-US" altLang="ko-KR" sz="1000" b="1" dirty="0" smtClean="0">
                <a:solidFill>
                  <a:srgbClr val="CCAF0A">
                    <a:lumMod val="50000"/>
                  </a:srgbClr>
                </a:solidFill>
                <a:latin typeface="Lucida Sans Unicode"/>
                <a:ea typeface="굴림" panose="020B0600000101010101" pitchFamily="50" charset="-127"/>
                <a:cs typeface="Lucida Sans Unicode"/>
              </a:rPr>
              <a:t>············</a:t>
            </a:r>
          </a:p>
          <a:p>
            <a:pPr algn="r"/>
            <a:endParaRPr lang="en-US" altLang="ko-KR" sz="1000" b="1" dirty="0" smtClean="0">
              <a:solidFill>
                <a:srgbClr val="CCAF0A">
                  <a:lumMod val="50000"/>
                </a:srgbClr>
              </a:solidFill>
              <a:latin typeface="Lucida Sans Unicode"/>
              <a:ea typeface="굴림" panose="020B0600000101010101" pitchFamily="50" charset="-127"/>
              <a:cs typeface="Lucida Sans Unicode"/>
            </a:endParaRPr>
          </a:p>
          <a:p>
            <a:pPr algn="r"/>
            <a:endParaRPr lang="ko-KR" altLang="en-US" sz="1000" b="1" dirty="0">
              <a:solidFill>
                <a:srgbClr val="CCAF0A">
                  <a:lumMod val="50000"/>
                </a:srgbClr>
              </a:solidFill>
              <a:latin typeface="굴림" panose="020B0600000101010101" pitchFamily="50" charset="-127"/>
              <a:ea typeface="굴림" panose="020B0600000101010101" pitchFamily="50" charset="-127"/>
            </a:endParaRPr>
          </a:p>
        </p:txBody>
      </p:sp>
      <p:sp>
        <p:nvSpPr>
          <p:cNvPr id="26" name="TextBox 25"/>
          <p:cNvSpPr txBox="1"/>
          <p:nvPr/>
        </p:nvSpPr>
        <p:spPr>
          <a:xfrm>
            <a:off x="485104" y="359767"/>
            <a:ext cx="3439717" cy="353943"/>
          </a:xfrm>
          <a:prstGeom prst="rect">
            <a:avLst/>
          </a:prstGeom>
          <a:noFill/>
        </p:spPr>
        <p:txBody>
          <a:bodyPr wrap="square" rtlCol="0">
            <a:spAutoFit/>
          </a:bodyPr>
          <a:lstStyle/>
          <a:p>
            <a:r>
              <a:rPr lang="en-US" altLang="ko-KR" sz="1700" dirty="0" smtClean="0">
                <a:solidFill>
                  <a:srgbClr val="F7CAC9"/>
                </a:solidFill>
                <a:latin typeface="나눔고딕 ExtraBold" panose="020D0904000000000000" pitchFamily="50" charset="-127"/>
                <a:ea typeface="나눔고딕 ExtraBold" panose="020D0904000000000000" pitchFamily="50" charset="-127"/>
              </a:rPr>
              <a:t>05</a:t>
            </a:r>
            <a:r>
              <a:rPr lang="en-US" altLang="ko-KR" sz="1700" dirty="0" smtClean="0">
                <a:solidFill>
                  <a:srgbClr val="F7CAC9"/>
                </a:solidFill>
                <a:latin typeface="나눔고딕 Light" panose="020D0904000000000000" pitchFamily="50" charset="-127"/>
                <a:ea typeface="나눔고딕 Light" panose="020D0904000000000000" pitchFamily="50" charset="-127"/>
              </a:rPr>
              <a:t>_</a:t>
            </a:r>
            <a:r>
              <a:rPr lang="ko-KR" altLang="en-US" sz="1700" dirty="0" smtClean="0">
                <a:solidFill>
                  <a:srgbClr val="F7CAC9"/>
                </a:solidFill>
                <a:latin typeface="나눔고딕 Light" panose="020D0904000000000000" pitchFamily="50" charset="-127"/>
                <a:ea typeface="나눔고딕 Light" panose="020D0904000000000000" pitchFamily="50" charset="-127"/>
              </a:rPr>
              <a:t> </a:t>
            </a:r>
            <a:r>
              <a:rPr lang="en-US" altLang="ko-KR" sz="1700" dirty="0" smtClean="0">
                <a:solidFill>
                  <a:srgbClr val="F7CAC9"/>
                </a:solidFill>
                <a:latin typeface="나눔고딕 ExtraBold" panose="020D0904000000000000" pitchFamily="50" charset="-127"/>
                <a:ea typeface="나눔고딕 ExtraBold" panose="020D0904000000000000" pitchFamily="50" charset="-127"/>
              </a:rPr>
              <a:t>Clinical </a:t>
            </a:r>
            <a:r>
              <a:rPr lang="en-US" altLang="ko-KR" sz="1700" dirty="0">
                <a:solidFill>
                  <a:srgbClr val="F7CAC9"/>
                </a:solidFill>
                <a:latin typeface="나눔고딕 ExtraBold" panose="020D0904000000000000" pitchFamily="50" charset="-127"/>
                <a:ea typeface="나눔고딕 ExtraBold" panose="020D0904000000000000" pitchFamily="50" charset="-127"/>
              </a:rPr>
              <a:t>Data</a:t>
            </a:r>
          </a:p>
        </p:txBody>
      </p:sp>
    </p:spTree>
    <p:extLst>
      <p:ext uri="{BB962C8B-B14F-4D97-AF65-F5344CB8AC3E}">
        <p14:creationId xmlns:p14="http://schemas.microsoft.com/office/powerpoint/2010/main" val="196552115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그룹 15"/>
          <p:cNvGrpSpPr/>
          <p:nvPr/>
        </p:nvGrpSpPr>
        <p:grpSpPr>
          <a:xfrm>
            <a:off x="-41413905" y="1439887"/>
            <a:ext cx="34314263" cy="5264968"/>
            <a:chOff x="1115616" y="4868981"/>
            <a:chExt cx="5378798" cy="852335"/>
          </a:xfrm>
        </p:grpSpPr>
        <p:pic>
          <p:nvPicPr>
            <p:cNvPr id="18" name="Picture 4" descr="http://www.lpp.fr/local/cache-vignettes/L471xH453/nebuleuse-3-1086e.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13094" y="4869120"/>
              <a:ext cx="886056" cy="85219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http://www.plasma-universe.com/images/thumb/0/0e/Sun-corona.jpg/400px-Sun-corona.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20953" y="4869120"/>
              <a:ext cx="962931" cy="85219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http://i.dailymail.co.uk/i/pix/2010/06/21/article-1288284-0A218E7C000005DC-13_964x64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05687" y="4868981"/>
              <a:ext cx="1283828" cy="85233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i.dailymail.co.uk/i/pix/2011/08/24/article-2029731-0D8E885F00000578-303_634x617.jpg">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15616" y="4869121"/>
              <a:ext cx="875675" cy="85219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i.dailymail.co.uk/i/pix/2015/02/10/258AC13A00000578-2947873-Researchers_at_Tel_Aviv_University_in_Israel_have_created_a_map_-a-134_1423586635718.jpg">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11318" y="4868981"/>
              <a:ext cx="1283096" cy="852196"/>
            </a:xfrm>
            <a:prstGeom prst="rect">
              <a:avLst/>
            </a:prstGeom>
            <a:noFill/>
            <a:extLst>
              <a:ext uri="{909E8E84-426E-40DD-AFC4-6F175D3DCCD1}">
                <a14:hiddenFill xmlns:a14="http://schemas.microsoft.com/office/drawing/2010/main">
                  <a:solidFill>
                    <a:srgbClr val="FFFFFF"/>
                  </a:solidFill>
                </a14:hiddenFill>
              </a:ext>
            </a:extLst>
          </p:spPr>
        </p:pic>
      </p:grpSp>
      <p:sp>
        <p:nvSpPr>
          <p:cNvPr id="39" name="직사각형 38"/>
          <p:cNvSpPr/>
          <p:nvPr/>
        </p:nvSpPr>
        <p:spPr>
          <a:xfrm>
            <a:off x="0" y="792087"/>
            <a:ext cx="9721850" cy="568836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5" name="직사각형 24"/>
          <p:cNvSpPr/>
          <p:nvPr/>
        </p:nvSpPr>
        <p:spPr>
          <a:xfrm>
            <a:off x="1044501" y="1367879"/>
            <a:ext cx="7632848" cy="276999"/>
          </a:xfrm>
          <a:prstGeom prst="rect">
            <a:avLst/>
          </a:prstGeom>
        </p:spPr>
        <p:txBody>
          <a:bodyPr wrap="square">
            <a:spAutoFit/>
          </a:bodyPr>
          <a:lstStyle/>
          <a:p>
            <a:r>
              <a:rPr lang="en-US" altLang="ko-KR" sz="1200" b="1" dirty="0">
                <a:solidFill>
                  <a:schemeClr val="bg1"/>
                </a:solidFill>
                <a:latin typeface="나눔고딕 ExtraBold" panose="020D0904000000000000" pitchFamily="50" charset="-127"/>
                <a:ea typeface="나눔고딕 ExtraBold" panose="020D0904000000000000" pitchFamily="50" charset="-127"/>
              </a:rPr>
              <a:t>•Dermis thickness analysis photos using DUB-Sin Scanner </a:t>
            </a:r>
            <a:r>
              <a:rPr lang="en-US" altLang="ko-KR" sz="1200" b="1" dirty="0" smtClean="0">
                <a:solidFill>
                  <a:schemeClr val="bg1"/>
                </a:solidFill>
                <a:latin typeface="나눔고딕 ExtraBold" panose="020D0904000000000000" pitchFamily="50" charset="-127"/>
                <a:ea typeface="나눔고딕 ExtraBold" panose="020D0904000000000000" pitchFamily="50" charset="-127"/>
              </a:rPr>
              <a:t>(</a:t>
            </a:r>
            <a:r>
              <a:rPr lang="en-US" altLang="ko-KR" sz="1200" b="1" dirty="0">
                <a:solidFill>
                  <a:schemeClr val="bg1"/>
                </a:solidFill>
                <a:latin typeface="나눔고딕 ExtraBold" panose="020D0904000000000000" pitchFamily="50" charset="-127"/>
                <a:ea typeface="나눔고딕 ExtraBold" panose="020D0904000000000000" pitchFamily="50" charset="-127"/>
              </a:rPr>
              <a:t>Korea Institute for Skin and Clinical Sciences)</a:t>
            </a:r>
          </a:p>
        </p:txBody>
      </p:sp>
      <p:pic>
        <p:nvPicPr>
          <p:cNvPr id="4" name="그림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88517" y="1781900"/>
            <a:ext cx="3168145" cy="4050475"/>
          </a:xfrm>
          <a:prstGeom prst="rect">
            <a:avLst/>
          </a:prstGeom>
        </p:spPr>
      </p:pic>
      <p:pic>
        <p:nvPicPr>
          <p:cNvPr id="5" name="그림 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20965" y="1810128"/>
            <a:ext cx="3168352" cy="4050740"/>
          </a:xfrm>
          <a:prstGeom prst="rect">
            <a:avLst/>
          </a:prstGeom>
        </p:spPr>
      </p:pic>
      <p:sp>
        <p:nvSpPr>
          <p:cNvPr id="33" name="아래쪽 화살표 32"/>
          <p:cNvSpPr/>
          <p:nvPr/>
        </p:nvSpPr>
        <p:spPr>
          <a:xfrm rot="16200000">
            <a:off x="2778996" y="2347630"/>
            <a:ext cx="200484" cy="362973"/>
          </a:xfrm>
          <a:prstGeom prst="downArrow">
            <a:avLst/>
          </a:prstGeom>
          <a:solidFill>
            <a:srgbClr val="F2A6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accent1">
                  <a:lumMod val="20000"/>
                  <a:lumOff val="80000"/>
                </a:schemeClr>
              </a:solidFill>
            </a:endParaRPr>
          </a:p>
        </p:txBody>
      </p:sp>
      <p:sp>
        <p:nvSpPr>
          <p:cNvPr id="51" name="아래쪽 화살표 50"/>
          <p:cNvSpPr/>
          <p:nvPr/>
        </p:nvSpPr>
        <p:spPr>
          <a:xfrm rot="16200000">
            <a:off x="2778996" y="3606430"/>
            <a:ext cx="200484" cy="362973"/>
          </a:xfrm>
          <a:prstGeom prst="downArrow">
            <a:avLst/>
          </a:prstGeom>
          <a:solidFill>
            <a:srgbClr val="F2A6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accent1">
                  <a:lumMod val="20000"/>
                  <a:lumOff val="80000"/>
                </a:schemeClr>
              </a:solidFill>
            </a:endParaRPr>
          </a:p>
        </p:txBody>
      </p:sp>
      <p:sp>
        <p:nvSpPr>
          <p:cNvPr id="52" name="아래쪽 화살표 51"/>
          <p:cNvSpPr/>
          <p:nvPr/>
        </p:nvSpPr>
        <p:spPr>
          <a:xfrm rot="16200000">
            <a:off x="2778996" y="4974582"/>
            <a:ext cx="200484" cy="362973"/>
          </a:xfrm>
          <a:prstGeom prst="downArrow">
            <a:avLst/>
          </a:prstGeom>
          <a:solidFill>
            <a:srgbClr val="F2A6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accent1">
                  <a:lumMod val="20000"/>
                  <a:lumOff val="80000"/>
                </a:schemeClr>
              </a:solidFill>
            </a:endParaRPr>
          </a:p>
        </p:txBody>
      </p:sp>
      <p:sp>
        <p:nvSpPr>
          <p:cNvPr id="53" name="아래쪽 화살표 52"/>
          <p:cNvSpPr/>
          <p:nvPr/>
        </p:nvSpPr>
        <p:spPr>
          <a:xfrm rot="16200000">
            <a:off x="6811444" y="2366755"/>
            <a:ext cx="200484" cy="362973"/>
          </a:xfrm>
          <a:prstGeom prst="downArrow">
            <a:avLst/>
          </a:prstGeom>
          <a:solidFill>
            <a:srgbClr val="F2A6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accent1">
                  <a:lumMod val="20000"/>
                  <a:lumOff val="80000"/>
                </a:schemeClr>
              </a:solidFill>
            </a:endParaRPr>
          </a:p>
        </p:txBody>
      </p:sp>
      <p:sp>
        <p:nvSpPr>
          <p:cNvPr id="54" name="아래쪽 화살표 53"/>
          <p:cNvSpPr/>
          <p:nvPr/>
        </p:nvSpPr>
        <p:spPr>
          <a:xfrm rot="16200000">
            <a:off x="6811444" y="3625555"/>
            <a:ext cx="200484" cy="362973"/>
          </a:xfrm>
          <a:prstGeom prst="downArrow">
            <a:avLst/>
          </a:prstGeom>
          <a:solidFill>
            <a:srgbClr val="F2A6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accent1">
                  <a:lumMod val="20000"/>
                  <a:lumOff val="80000"/>
                </a:schemeClr>
              </a:solidFill>
            </a:endParaRPr>
          </a:p>
        </p:txBody>
      </p:sp>
      <p:sp>
        <p:nvSpPr>
          <p:cNvPr id="55" name="아래쪽 화살표 54"/>
          <p:cNvSpPr/>
          <p:nvPr/>
        </p:nvSpPr>
        <p:spPr>
          <a:xfrm rot="16200000">
            <a:off x="6811444" y="4993707"/>
            <a:ext cx="200484" cy="362973"/>
          </a:xfrm>
          <a:prstGeom prst="downArrow">
            <a:avLst/>
          </a:prstGeom>
          <a:solidFill>
            <a:srgbClr val="F2A6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accent1">
                  <a:lumMod val="20000"/>
                  <a:lumOff val="80000"/>
                </a:schemeClr>
              </a:solidFill>
            </a:endParaRPr>
          </a:p>
        </p:txBody>
      </p:sp>
      <p:sp>
        <p:nvSpPr>
          <p:cNvPr id="56" name="직사각형 55"/>
          <p:cNvSpPr/>
          <p:nvPr/>
        </p:nvSpPr>
        <p:spPr>
          <a:xfrm>
            <a:off x="1250048" y="5759276"/>
            <a:ext cx="1595044" cy="246221"/>
          </a:xfrm>
          <a:prstGeom prst="rect">
            <a:avLst/>
          </a:prstGeom>
          <a:solidFill>
            <a:schemeClr val="tx1">
              <a:lumMod val="65000"/>
              <a:lumOff val="35000"/>
            </a:schemeClr>
          </a:solidFill>
        </p:spPr>
        <p:txBody>
          <a:bodyPr wrap="square">
            <a:spAutoFit/>
          </a:bodyPr>
          <a:lstStyle/>
          <a:p>
            <a:pPr algn="ctr"/>
            <a:r>
              <a:rPr lang="en-US" altLang="ko-KR" sz="1000" dirty="0">
                <a:solidFill>
                  <a:schemeClr val="bg1"/>
                </a:solidFill>
                <a:latin typeface="나눔고딕 ExtraBold" panose="020D0904000000000000" pitchFamily="50" charset="-127"/>
                <a:ea typeface="나눔고딕 ExtraBold" panose="020D0904000000000000" pitchFamily="50" charset="-127"/>
              </a:rPr>
              <a:t>Before</a:t>
            </a:r>
          </a:p>
        </p:txBody>
      </p:sp>
      <p:sp>
        <p:nvSpPr>
          <p:cNvPr id="57" name="직사각형 56"/>
          <p:cNvSpPr/>
          <p:nvPr/>
        </p:nvSpPr>
        <p:spPr>
          <a:xfrm>
            <a:off x="2845092" y="5759276"/>
            <a:ext cx="1439769" cy="246221"/>
          </a:xfrm>
          <a:prstGeom prst="rect">
            <a:avLst/>
          </a:prstGeom>
          <a:solidFill>
            <a:srgbClr val="C00000"/>
          </a:solidFill>
        </p:spPr>
        <p:txBody>
          <a:bodyPr wrap="square">
            <a:spAutoFit/>
          </a:bodyPr>
          <a:lstStyle/>
          <a:p>
            <a:pPr algn="ctr"/>
            <a:r>
              <a:rPr lang="en-US" altLang="ko-KR" sz="1000" b="1" dirty="0">
                <a:solidFill>
                  <a:schemeClr val="bg1"/>
                </a:solidFill>
                <a:latin typeface="나눔고딕 ExtraBold" panose="020D0904000000000000" pitchFamily="50" charset="-127"/>
                <a:ea typeface="나눔고딕 ExtraBold" panose="020D0904000000000000" pitchFamily="50" charset="-127"/>
              </a:rPr>
              <a:t>After 4 weeks</a:t>
            </a:r>
          </a:p>
        </p:txBody>
      </p:sp>
      <p:sp>
        <p:nvSpPr>
          <p:cNvPr id="58" name="직사각형 57"/>
          <p:cNvSpPr/>
          <p:nvPr/>
        </p:nvSpPr>
        <p:spPr>
          <a:xfrm>
            <a:off x="5282496" y="5760367"/>
            <a:ext cx="1595044" cy="246221"/>
          </a:xfrm>
          <a:prstGeom prst="rect">
            <a:avLst/>
          </a:prstGeom>
          <a:solidFill>
            <a:schemeClr val="tx1">
              <a:lumMod val="65000"/>
              <a:lumOff val="35000"/>
            </a:schemeClr>
          </a:solidFill>
        </p:spPr>
        <p:txBody>
          <a:bodyPr wrap="square">
            <a:spAutoFit/>
          </a:bodyPr>
          <a:lstStyle/>
          <a:p>
            <a:pPr algn="ctr"/>
            <a:r>
              <a:rPr lang="en-US" altLang="ko-KR" sz="1000" dirty="0">
                <a:solidFill>
                  <a:schemeClr val="bg1"/>
                </a:solidFill>
                <a:latin typeface="나눔고딕 ExtraBold" panose="020D0904000000000000" pitchFamily="50" charset="-127"/>
                <a:ea typeface="나눔고딕 ExtraBold" panose="020D0904000000000000" pitchFamily="50" charset="-127"/>
              </a:rPr>
              <a:t>Before</a:t>
            </a:r>
          </a:p>
        </p:txBody>
      </p:sp>
      <p:sp>
        <p:nvSpPr>
          <p:cNvPr id="59" name="직사각형 58"/>
          <p:cNvSpPr/>
          <p:nvPr/>
        </p:nvSpPr>
        <p:spPr>
          <a:xfrm>
            <a:off x="6877540" y="5760367"/>
            <a:ext cx="1473915" cy="246221"/>
          </a:xfrm>
          <a:prstGeom prst="rect">
            <a:avLst/>
          </a:prstGeom>
          <a:solidFill>
            <a:srgbClr val="C00000"/>
          </a:solidFill>
        </p:spPr>
        <p:txBody>
          <a:bodyPr wrap="square">
            <a:spAutoFit/>
          </a:bodyPr>
          <a:lstStyle/>
          <a:p>
            <a:pPr algn="ctr"/>
            <a:r>
              <a:rPr lang="en-US" altLang="ko-KR" sz="1000" b="1" dirty="0">
                <a:solidFill>
                  <a:schemeClr val="bg1"/>
                </a:solidFill>
                <a:latin typeface="나눔고딕 ExtraBold" panose="020D0904000000000000" pitchFamily="50" charset="-127"/>
                <a:ea typeface="나눔고딕 ExtraBold" panose="020D0904000000000000" pitchFamily="50" charset="-127"/>
              </a:rPr>
              <a:t>After 4 weeks</a:t>
            </a:r>
          </a:p>
        </p:txBody>
      </p:sp>
      <p:sp>
        <p:nvSpPr>
          <p:cNvPr id="23" name="TextBox 22"/>
          <p:cNvSpPr txBox="1"/>
          <p:nvPr/>
        </p:nvSpPr>
        <p:spPr>
          <a:xfrm>
            <a:off x="485104" y="359767"/>
            <a:ext cx="3439717" cy="353943"/>
          </a:xfrm>
          <a:prstGeom prst="rect">
            <a:avLst/>
          </a:prstGeom>
          <a:noFill/>
        </p:spPr>
        <p:txBody>
          <a:bodyPr wrap="square" rtlCol="0">
            <a:spAutoFit/>
          </a:bodyPr>
          <a:lstStyle/>
          <a:p>
            <a:r>
              <a:rPr lang="en-US" altLang="ko-KR" sz="1700" dirty="0" smtClean="0">
                <a:solidFill>
                  <a:srgbClr val="F7CAC9"/>
                </a:solidFill>
                <a:latin typeface="나눔고딕 ExtraBold" panose="020D0904000000000000" pitchFamily="50" charset="-127"/>
                <a:ea typeface="나눔고딕 ExtraBold" panose="020D0904000000000000" pitchFamily="50" charset="-127"/>
              </a:rPr>
              <a:t>05</a:t>
            </a:r>
            <a:r>
              <a:rPr lang="en-US" altLang="ko-KR" sz="1700" dirty="0" smtClean="0">
                <a:solidFill>
                  <a:srgbClr val="F7CAC9"/>
                </a:solidFill>
                <a:latin typeface="나눔고딕 Light" panose="020D0904000000000000" pitchFamily="50" charset="-127"/>
                <a:ea typeface="나눔고딕 Light" panose="020D0904000000000000" pitchFamily="50" charset="-127"/>
              </a:rPr>
              <a:t>_</a:t>
            </a:r>
            <a:r>
              <a:rPr lang="ko-KR" altLang="en-US" sz="1700" dirty="0" smtClean="0">
                <a:solidFill>
                  <a:srgbClr val="F7CAC9"/>
                </a:solidFill>
                <a:latin typeface="나눔고딕 Light" panose="020D0904000000000000" pitchFamily="50" charset="-127"/>
                <a:ea typeface="나눔고딕 Light" panose="020D0904000000000000" pitchFamily="50" charset="-127"/>
              </a:rPr>
              <a:t> </a:t>
            </a:r>
            <a:r>
              <a:rPr lang="en-US" altLang="ko-KR" sz="1700" dirty="0" smtClean="0">
                <a:solidFill>
                  <a:srgbClr val="F7CAC9"/>
                </a:solidFill>
                <a:latin typeface="나눔고딕 ExtraBold" panose="020D0904000000000000" pitchFamily="50" charset="-127"/>
                <a:ea typeface="나눔고딕 ExtraBold" panose="020D0904000000000000" pitchFamily="50" charset="-127"/>
              </a:rPr>
              <a:t>Clinical </a:t>
            </a:r>
            <a:r>
              <a:rPr lang="en-US" altLang="ko-KR" sz="1700" dirty="0">
                <a:solidFill>
                  <a:srgbClr val="F7CAC9"/>
                </a:solidFill>
                <a:latin typeface="나눔고딕 ExtraBold" panose="020D0904000000000000" pitchFamily="50" charset="-127"/>
                <a:ea typeface="나눔고딕 ExtraBold" panose="020D0904000000000000" pitchFamily="50" charset="-127"/>
              </a:rPr>
              <a:t>Data</a:t>
            </a:r>
          </a:p>
        </p:txBody>
      </p:sp>
    </p:spTree>
    <p:extLst>
      <p:ext uri="{BB962C8B-B14F-4D97-AF65-F5344CB8AC3E}">
        <p14:creationId xmlns:p14="http://schemas.microsoft.com/office/powerpoint/2010/main" val="260453704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그룹 15"/>
          <p:cNvGrpSpPr/>
          <p:nvPr/>
        </p:nvGrpSpPr>
        <p:grpSpPr>
          <a:xfrm>
            <a:off x="-41413905" y="1439887"/>
            <a:ext cx="34314263" cy="5264968"/>
            <a:chOff x="1115616" y="4868981"/>
            <a:chExt cx="5378798" cy="852335"/>
          </a:xfrm>
        </p:grpSpPr>
        <p:pic>
          <p:nvPicPr>
            <p:cNvPr id="18" name="Picture 4" descr="http://www.lpp.fr/local/cache-vignettes/L471xH453/nebuleuse-3-1086e.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13094" y="4869120"/>
              <a:ext cx="886056" cy="85219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http://www.plasma-universe.com/images/thumb/0/0e/Sun-corona.jpg/400px-Sun-corona.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20953" y="4869120"/>
              <a:ext cx="962931" cy="85219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http://i.dailymail.co.uk/i/pix/2010/06/21/article-1288284-0A218E7C000005DC-13_964x64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05687" y="4868981"/>
              <a:ext cx="1283828" cy="85233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i.dailymail.co.uk/i/pix/2011/08/24/article-2029731-0D8E885F00000578-303_634x617.jpg">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15616" y="4869121"/>
              <a:ext cx="875675" cy="85219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i.dailymail.co.uk/i/pix/2015/02/10/258AC13A00000578-2947873-Researchers_at_Tel_Aviv_University_in_Israel_have_created_a_map_-a-134_1423586635718.jpg">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11318" y="4868981"/>
              <a:ext cx="1283096" cy="852196"/>
            </a:xfrm>
            <a:prstGeom prst="rect">
              <a:avLst/>
            </a:prstGeom>
            <a:noFill/>
            <a:extLst>
              <a:ext uri="{909E8E84-426E-40DD-AFC4-6F175D3DCCD1}">
                <a14:hiddenFill xmlns:a14="http://schemas.microsoft.com/office/drawing/2010/main">
                  <a:solidFill>
                    <a:srgbClr val="FFFFFF"/>
                  </a:solidFill>
                </a14:hiddenFill>
              </a:ext>
            </a:extLst>
          </p:spPr>
        </p:pic>
      </p:grpSp>
      <p:sp>
        <p:nvSpPr>
          <p:cNvPr id="39" name="직사각형 38"/>
          <p:cNvSpPr/>
          <p:nvPr/>
        </p:nvSpPr>
        <p:spPr>
          <a:xfrm>
            <a:off x="0" y="791815"/>
            <a:ext cx="9721850" cy="568836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직사각형 16"/>
          <p:cNvSpPr/>
          <p:nvPr/>
        </p:nvSpPr>
        <p:spPr>
          <a:xfrm>
            <a:off x="1044501" y="2004918"/>
            <a:ext cx="7776864" cy="276999"/>
          </a:xfrm>
          <a:prstGeom prst="rect">
            <a:avLst/>
          </a:prstGeom>
        </p:spPr>
        <p:txBody>
          <a:bodyPr wrap="square">
            <a:spAutoFit/>
          </a:bodyPr>
          <a:lstStyle/>
          <a:p>
            <a:r>
              <a:rPr lang="en-US" altLang="ko-KR" sz="1200" b="1" dirty="0">
                <a:solidFill>
                  <a:schemeClr val="bg1"/>
                </a:solidFill>
                <a:latin typeface="나눔고딕 ExtraBold" panose="020D0904000000000000" pitchFamily="50" charset="-127"/>
                <a:ea typeface="나눔고딕 ExtraBold" panose="020D0904000000000000" pitchFamily="50" charset="-127"/>
              </a:rPr>
              <a:t>•Clinical results on skin improvement</a:t>
            </a:r>
          </a:p>
        </p:txBody>
      </p:sp>
      <p:sp>
        <p:nvSpPr>
          <p:cNvPr id="28" name="직사각형 27"/>
          <p:cNvSpPr/>
          <p:nvPr/>
        </p:nvSpPr>
        <p:spPr>
          <a:xfrm>
            <a:off x="1148583" y="4612684"/>
            <a:ext cx="3609392" cy="276999"/>
          </a:xfrm>
          <a:prstGeom prst="rect">
            <a:avLst/>
          </a:prstGeom>
          <a:solidFill>
            <a:schemeClr val="tx1">
              <a:lumMod val="65000"/>
              <a:lumOff val="35000"/>
            </a:schemeClr>
          </a:solidFill>
        </p:spPr>
        <p:txBody>
          <a:bodyPr wrap="square">
            <a:spAutoFit/>
          </a:bodyPr>
          <a:lstStyle/>
          <a:p>
            <a:pPr algn="ctr"/>
            <a:r>
              <a:rPr lang="en-US" altLang="ko-KR" sz="1200" b="1" dirty="0">
                <a:solidFill>
                  <a:schemeClr val="bg1"/>
                </a:solidFill>
                <a:latin typeface="나눔고딕 ExtraBold" panose="020D0904000000000000" pitchFamily="50" charset="-127"/>
                <a:ea typeface="나눔고딕 ExtraBold" panose="020D0904000000000000" pitchFamily="50" charset="-127"/>
              </a:rPr>
              <a:t>Before</a:t>
            </a:r>
          </a:p>
        </p:txBody>
      </p:sp>
      <p:sp>
        <p:nvSpPr>
          <p:cNvPr id="29" name="직사각형 28"/>
          <p:cNvSpPr/>
          <p:nvPr/>
        </p:nvSpPr>
        <p:spPr>
          <a:xfrm>
            <a:off x="5004941" y="4612684"/>
            <a:ext cx="3611312" cy="276999"/>
          </a:xfrm>
          <a:prstGeom prst="rect">
            <a:avLst/>
          </a:prstGeom>
          <a:solidFill>
            <a:srgbClr val="C00000"/>
          </a:solidFill>
        </p:spPr>
        <p:txBody>
          <a:bodyPr wrap="square">
            <a:spAutoFit/>
          </a:bodyPr>
          <a:lstStyle/>
          <a:p>
            <a:pPr algn="ctr"/>
            <a:r>
              <a:rPr lang="en-US" altLang="ko-KR" sz="1200" b="1" dirty="0">
                <a:solidFill>
                  <a:schemeClr val="bg1"/>
                </a:solidFill>
                <a:latin typeface="나눔고딕 ExtraBold" panose="020D0904000000000000" pitchFamily="50" charset="-127"/>
                <a:ea typeface="나눔고딕 ExtraBold" panose="020D0904000000000000" pitchFamily="50" charset="-127"/>
              </a:rPr>
              <a:t>After 3 weeks</a:t>
            </a:r>
          </a:p>
        </p:txBody>
      </p:sp>
      <p:pic>
        <p:nvPicPr>
          <p:cNvPr id="25" name="Picture 2" descr="D:\SeoulinMediCare\E_개발(기술연구소)\Plasma관련\여드름치료용 플라즈마\임상사진\박태수子\박태수子 befor(14years old).jpe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48583" y="2580982"/>
            <a:ext cx="3609392" cy="2031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타원 29"/>
          <p:cNvSpPr/>
          <p:nvPr/>
        </p:nvSpPr>
        <p:spPr>
          <a:xfrm>
            <a:off x="1763082" y="2637513"/>
            <a:ext cx="2969102" cy="1608882"/>
          </a:xfrm>
          <a:prstGeom prst="ellipse">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endParaRPr>
          </a:p>
        </p:txBody>
      </p:sp>
      <p:pic>
        <p:nvPicPr>
          <p:cNvPr id="31" name="Picture 3" descr="D:\SeoulinMediCare\E_개발(기술연구소)\Plasma관련\여드름치료용 플라즈마\임상사진\박태수子\박태수子after(3weeks).jpe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004941" y="2580982"/>
            <a:ext cx="3611312" cy="2031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a:xfrm>
            <a:off x="485104" y="359767"/>
            <a:ext cx="3439717" cy="353943"/>
          </a:xfrm>
          <a:prstGeom prst="rect">
            <a:avLst/>
          </a:prstGeom>
          <a:noFill/>
        </p:spPr>
        <p:txBody>
          <a:bodyPr wrap="square" rtlCol="0">
            <a:spAutoFit/>
          </a:bodyPr>
          <a:lstStyle/>
          <a:p>
            <a:r>
              <a:rPr lang="en-US" altLang="ko-KR" sz="1700" dirty="0" smtClean="0">
                <a:solidFill>
                  <a:srgbClr val="F7CAC9"/>
                </a:solidFill>
                <a:latin typeface="나눔고딕 ExtraBold" panose="020D0904000000000000" pitchFamily="50" charset="-127"/>
                <a:ea typeface="나눔고딕 ExtraBold" panose="020D0904000000000000" pitchFamily="50" charset="-127"/>
              </a:rPr>
              <a:t>05</a:t>
            </a:r>
            <a:r>
              <a:rPr lang="en-US" altLang="ko-KR" sz="1700" dirty="0" smtClean="0">
                <a:solidFill>
                  <a:srgbClr val="F7CAC9"/>
                </a:solidFill>
                <a:latin typeface="나눔고딕 Light" panose="020D0904000000000000" pitchFamily="50" charset="-127"/>
                <a:ea typeface="나눔고딕 Light" panose="020D0904000000000000" pitchFamily="50" charset="-127"/>
              </a:rPr>
              <a:t>_</a:t>
            </a:r>
            <a:r>
              <a:rPr lang="ko-KR" altLang="en-US" sz="1700" dirty="0" smtClean="0">
                <a:solidFill>
                  <a:srgbClr val="F7CAC9"/>
                </a:solidFill>
                <a:latin typeface="나눔고딕 Light" panose="020D0904000000000000" pitchFamily="50" charset="-127"/>
                <a:ea typeface="나눔고딕 Light" panose="020D0904000000000000" pitchFamily="50" charset="-127"/>
              </a:rPr>
              <a:t> </a:t>
            </a:r>
            <a:r>
              <a:rPr lang="en-US" altLang="ko-KR" sz="1700" dirty="0" smtClean="0">
                <a:solidFill>
                  <a:srgbClr val="F7CAC9"/>
                </a:solidFill>
                <a:latin typeface="나눔고딕 ExtraBold" panose="020D0904000000000000" pitchFamily="50" charset="-127"/>
                <a:ea typeface="나눔고딕 ExtraBold" panose="020D0904000000000000" pitchFamily="50" charset="-127"/>
              </a:rPr>
              <a:t>Clinical </a:t>
            </a:r>
            <a:r>
              <a:rPr lang="en-US" altLang="ko-KR" sz="1700" dirty="0">
                <a:solidFill>
                  <a:srgbClr val="F7CAC9"/>
                </a:solidFill>
                <a:latin typeface="나눔고딕 ExtraBold" panose="020D0904000000000000" pitchFamily="50" charset="-127"/>
                <a:ea typeface="나눔고딕 ExtraBold" panose="020D0904000000000000" pitchFamily="50" charset="-127"/>
              </a:rPr>
              <a:t>Data</a:t>
            </a:r>
          </a:p>
        </p:txBody>
      </p:sp>
    </p:spTree>
    <p:extLst>
      <p:ext uri="{BB962C8B-B14F-4D97-AF65-F5344CB8AC3E}">
        <p14:creationId xmlns:p14="http://schemas.microsoft.com/office/powerpoint/2010/main" val="386022856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그룹 15"/>
          <p:cNvGrpSpPr/>
          <p:nvPr/>
        </p:nvGrpSpPr>
        <p:grpSpPr>
          <a:xfrm>
            <a:off x="-41413905" y="1439887"/>
            <a:ext cx="34314263" cy="5264968"/>
            <a:chOff x="1115616" y="4868981"/>
            <a:chExt cx="5378798" cy="852335"/>
          </a:xfrm>
        </p:grpSpPr>
        <p:pic>
          <p:nvPicPr>
            <p:cNvPr id="18" name="Picture 4" descr="http://www.lpp.fr/local/cache-vignettes/L471xH453/nebuleuse-3-1086e.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13094" y="4869120"/>
              <a:ext cx="886056" cy="85219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http://www.plasma-universe.com/images/thumb/0/0e/Sun-corona.jpg/400px-Sun-corona.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20953" y="4869120"/>
              <a:ext cx="962931" cy="85219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http://i.dailymail.co.uk/i/pix/2010/06/21/article-1288284-0A218E7C000005DC-13_964x64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05687" y="4868981"/>
              <a:ext cx="1283828" cy="85233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i.dailymail.co.uk/i/pix/2011/08/24/article-2029731-0D8E885F00000578-303_634x617.jpg">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15616" y="4869121"/>
              <a:ext cx="875675" cy="85219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i.dailymail.co.uk/i/pix/2015/02/10/258AC13A00000578-2947873-Researchers_at_Tel_Aviv_University_in_Israel_have_created_a_map_-a-134_1423586635718.jpg">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11318" y="4868981"/>
              <a:ext cx="1283096" cy="852196"/>
            </a:xfrm>
            <a:prstGeom prst="rect">
              <a:avLst/>
            </a:prstGeom>
            <a:noFill/>
            <a:extLst>
              <a:ext uri="{909E8E84-426E-40DD-AFC4-6F175D3DCCD1}">
                <a14:hiddenFill xmlns:a14="http://schemas.microsoft.com/office/drawing/2010/main">
                  <a:solidFill>
                    <a:srgbClr val="FFFFFF"/>
                  </a:solidFill>
                </a14:hiddenFill>
              </a:ext>
            </a:extLst>
          </p:spPr>
        </p:pic>
      </p:grpSp>
      <p:sp>
        <p:nvSpPr>
          <p:cNvPr id="39" name="직사각형 38"/>
          <p:cNvSpPr/>
          <p:nvPr/>
        </p:nvSpPr>
        <p:spPr>
          <a:xfrm>
            <a:off x="0" y="791815"/>
            <a:ext cx="9721850" cy="568836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직사각형 16"/>
          <p:cNvSpPr/>
          <p:nvPr/>
        </p:nvSpPr>
        <p:spPr>
          <a:xfrm>
            <a:off x="1188517" y="1727919"/>
            <a:ext cx="3168352" cy="276999"/>
          </a:xfrm>
          <a:prstGeom prst="rect">
            <a:avLst/>
          </a:prstGeom>
        </p:spPr>
        <p:txBody>
          <a:bodyPr wrap="square">
            <a:spAutoFit/>
          </a:bodyPr>
          <a:lstStyle/>
          <a:p>
            <a:r>
              <a:rPr lang="en-US" altLang="ko-KR" sz="1200" b="1" dirty="0">
                <a:solidFill>
                  <a:schemeClr val="bg1"/>
                </a:solidFill>
                <a:latin typeface="나눔고딕 ExtraBold" panose="020D0904000000000000" pitchFamily="50" charset="-127"/>
                <a:ea typeface="나눔고딕 ExtraBold" panose="020D0904000000000000" pitchFamily="50" charset="-127"/>
              </a:rPr>
              <a:t>•Clinical results on skin improvement</a:t>
            </a:r>
          </a:p>
        </p:txBody>
      </p:sp>
      <p:sp>
        <p:nvSpPr>
          <p:cNvPr id="28" name="직사각형 27"/>
          <p:cNvSpPr/>
          <p:nvPr/>
        </p:nvSpPr>
        <p:spPr>
          <a:xfrm>
            <a:off x="1353569" y="4907304"/>
            <a:ext cx="3428917" cy="276999"/>
          </a:xfrm>
          <a:prstGeom prst="rect">
            <a:avLst/>
          </a:prstGeom>
          <a:solidFill>
            <a:schemeClr val="tx1">
              <a:lumMod val="65000"/>
              <a:lumOff val="35000"/>
            </a:schemeClr>
          </a:solidFill>
        </p:spPr>
        <p:txBody>
          <a:bodyPr wrap="square">
            <a:spAutoFit/>
          </a:bodyPr>
          <a:lstStyle/>
          <a:p>
            <a:pPr algn="ctr"/>
            <a:r>
              <a:rPr lang="en-US" altLang="ko-KR" sz="1200" b="1" dirty="0">
                <a:solidFill>
                  <a:schemeClr val="bg1"/>
                </a:solidFill>
                <a:latin typeface="나눔고딕 ExtraBold" panose="020D0904000000000000" pitchFamily="50" charset="-127"/>
                <a:ea typeface="나눔고딕 ExtraBold" panose="020D0904000000000000" pitchFamily="50" charset="-127"/>
              </a:rPr>
              <a:t>Before</a:t>
            </a:r>
          </a:p>
        </p:txBody>
      </p:sp>
      <p:sp>
        <p:nvSpPr>
          <p:cNvPr id="29" name="직사각형 28"/>
          <p:cNvSpPr/>
          <p:nvPr/>
        </p:nvSpPr>
        <p:spPr>
          <a:xfrm>
            <a:off x="5367443" y="4907304"/>
            <a:ext cx="2886307" cy="276999"/>
          </a:xfrm>
          <a:prstGeom prst="rect">
            <a:avLst/>
          </a:prstGeom>
          <a:solidFill>
            <a:srgbClr val="C00000"/>
          </a:solidFill>
        </p:spPr>
        <p:txBody>
          <a:bodyPr wrap="square">
            <a:spAutoFit/>
          </a:bodyPr>
          <a:lstStyle/>
          <a:p>
            <a:pPr algn="ctr"/>
            <a:r>
              <a:rPr lang="en-US" altLang="ko-KR" sz="1200" b="1" dirty="0">
                <a:solidFill>
                  <a:schemeClr val="bg1"/>
                </a:solidFill>
                <a:latin typeface="나눔고딕 ExtraBold" panose="020D0904000000000000" pitchFamily="50" charset="-127"/>
                <a:ea typeface="나눔고딕 ExtraBold" panose="020D0904000000000000" pitchFamily="50" charset="-127"/>
              </a:rPr>
              <a:t>After 3 weeks</a:t>
            </a:r>
          </a:p>
        </p:txBody>
      </p:sp>
      <p:pic>
        <p:nvPicPr>
          <p:cNvPr id="15" name="Picture 3" descr="D:\SeoulinMediCare\E_개발(기술연구소)\Plasma관련\여드름치료용 플라즈마\임상사진\노준호 子\1441182977743.jpeg"/>
          <p:cNvPicPr>
            <a:picLocks noChangeAspect="1" noChangeArrowheads="1"/>
          </p:cNvPicPr>
          <p:nvPr/>
        </p:nvPicPr>
        <p:blipFill rotWithShape="1">
          <a:blip r:embed="rId11">
            <a:extLst>
              <a:ext uri="{28A0092B-C50C-407E-A947-70E740481C1C}">
                <a14:useLocalDpi xmlns:a14="http://schemas.microsoft.com/office/drawing/2010/main" val="0"/>
              </a:ext>
            </a:extLst>
          </a:blip>
          <a:srcRect l="13802" r="15635"/>
          <a:stretch/>
        </p:blipFill>
        <p:spPr bwMode="auto">
          <a:xfrm>
            <a:off x="1353569" y="2171000"/>
            <a:ext cx="3428917" cy="2733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
          <p:cNvPicPr>
            <a:picLocks noChangeAspect="1" noChangeArrowheads="1"/>
          </p:cNvPicPr>
          <p:nvPr/>
        </p:nvPicPr>
        <p:blipFill rotWithShape="1">
          <a:blip r:embed="rId12">
            <a:extLst>
              <a:ext uri="{28A0092B-C50C-407E-A947-70E740481C1C}">
                <a14:useLocalDpi xmlns:a14="http://schemas.microsoft.com/office/drawing/2010/main" val="0"/>
              </a:ext>
            </a:extLst>
          </a:blip>
          <a:srcRect t="32840" b="14184"/>
          <a:stretch/>
        </p:blipFill>
        <p:spPr bwMode="auto">
          <a:xfrm>
            <a:off x="5367444" y="2188892"/>
            <a:ext cx="2886306" cy="2718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타원 23"/>
          <p:cNvSpPr/>
          <p:nvPr/>
        </p:nvSpPr>
        <p:spPr>
          <a:xfrm>
            <a:off x="1548557" y="2303983"/>
            <a:ext cx="3154381" cy="1880531"/>
          </a:xfrm>
          <a:prstGeom prst="ellipse">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endParaRPr>
          </a:p>
        </p:txBody>
      </p:sp>
      <p:sp>
        <p:nvSpPr>
          <p:cNvPr id="25" name="TextBox 24"/>
          <p:cNvSpPr txBox="1"/>
          <p:nvPr/>
        </p:nvSpPr>
        <p:spPr>
          <a:xfrm>
            <a:off x="485104" y="359767"/>
            <a:ext cx="3439717" cy="353943"/>
          </a:xfrm>
          <a:prstGeom prst="rect">
            <a:avLst/>
          </a:prstGeom>
          <a:noFill/>
        </p:spPr>
        <p:txBody>
          <a:bodyPr wrap="square" rtlCol="0">
            <a:spAutoFit/>
          </a:bodyPr>
          <a:lstStyle/>
          <a:p>
            <a:r>
              <a:rPr lang="en-US" altLang="ko-KR" sz="1700" dirty="0" smtClean="0">
                <a:solidFill>
                  <a:srgbClr val="F7CAC9"/>
                </a:solidFill>
                <a:latin typeface="나눔고딕 ExtraBold" panose="020D0904000000000000" pitchFamily="50" charset="-127"/>
                <a:ea typeface="나눔고딕 ExtraBold" panose="020D0904000000000000" pitchFamily="50" charset="-127"/>
              </a:rPr>
              <a:t>05</a:t>
            </a:r>
            <a:r>
              <a:rPr lang="en-US" altLang="ko-KR" sz="1700" dirty="0" smtClean="0">
                <a:solidFill>
                  <a:srgbClr val="F7CAC9"/>
                </a:solidFill>
                <a:latin typeface="나눔고딕 Light" panose="020D0904000000000000" pitchFamily="50" charset="-127"/>
                <a:ea typeface="나눔고딕 Light" panose="020D0904000000000000" pitchFamily="50" charset="-127"/>
              </a:rPr>
              <a:t>_</a:t>
            </a:r>
            <a:r>
              <a:rPr lang="ko-KR" altLang="en-US" sz="1700" dirty="0" smtClean="0">
                <a:solidFill>
                  <a:srgbClr val="F7CAC9"/>
                </a:solidFill>
                <a:latin typeface="나눔고딕 Light" panose="020D0904000000000000" pitchFamily="50" charset="-127"/>
                <a:ea typeface="나눔고딕 Light" panose="020D0904000000000000" pitchFamily="50" charset="-127"/>
              </a:rPr>
              <a:t> </a:t>
            </a:r>
            <a:r>
              <a:rPr lang="en-US" altLang="ko-KR" sz="1700" dirty="0" smtClean="0">
                <a:solidFill>
                  <a:srgbClr val="F7CAC9"/>
                </a:solidFill>
                <a:latin typeface="나눔고딕 ExtraBold" panose="020D0904000000000000" pitchFamily="50" charset="-127"/>
                <a:ea typeface="나눔고딕 ExtraBold" panose="020D0904000000000000" pitchFamily="50" charset="-127"/>
              </a:rPr>
              <a:t>Clinical </a:t>
            </a:r>
            <a:r>
              <a:rPr lang="en-US" altLang="ko-KR" sz="1700" dirty="0">
                <a:solidFill>
                  <a:srgbClr val="F7CAC9"/>
                </a:solidFill>
                <a:latin typeface="나눔고딕 ExtraBold" panose="020D0904000000000000" pitchFamily="50" charset="-127"/>
                <a:ea typeface="나눔고딕 ExtraBold" panose="020D0904000000000000" pitchFamily="50" charset="-127"/>
              </a:rPr>
              <a:t>Data</a:t>
            </a:r>
          </a:p>
        </p:txBody>
      </p:sp>
    </p:spTree>
    <p:extLst>
      <p:ext uri="{BB962C8B-B14F-4D97-AF65-F5344CB8AC3E}">
        <p14:creationId xmlns:p14="http://schemas.microsoft.com/office/powerpoint/2010/main" val="24602581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31856" y="4883151"/>
            <a:ext cx="6551927" cy="1285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85104" y="453260"/>
            <a:ext cx="2647629" cy="353943"/>
          </a:xfrm>
          <a:prstGeom prst="rect">
            <a:avLst/>
          </a:prstGeom>
          <a:noFill/>
        </p:spPr>
        <p:txBody>
          <a:bodyPr wrap="square" rtlCol="0">
            <a:spAutoFit/>
          </a:bodyPr>
          <a:lstStyle/>
          <a:p>
            <a:r>
              <a:rPr lang="en-US" altLang="ko-KR" sz="1700" dirty="0" smtClean="0">
                <a:solidFill>
                  <a:srgbClr val="F7CAC9"/>
                </a:solidFill>
                <a:latin typeface="나눔고딕 ExtraBold" panose="020D0904000000000000" pitchFamily="50" charset="-127"/>
                <a:ea typeface="나눔고딕 ExtraBold" panose="020D0904000000000000" pitchFamily="50" charset="-127"/>
              </a:rPr>
              <a:t>01</a:t>
            </a:r>
            <a:r>
              <a:rPr lang="en-US" altLang="ko-KR" sz="1700" dirty="0" smtClean="0">
                <a:solidFill>
                  <a:srgbClr val="F7CAC9"/>
                </a:solidFill>
                <a:latin typeface="나눔고딕 Light" panose="020D0904000000000000" pitchFamily="50" charset="-127"/>
                <a:ea typeface="나눔고딕 Light" panose="020D0904000000000000" pitchFamily="50" charset="-127"/>
              </a:rPr>
              <a:t>_</a:t>
            </a:r>
            <a:r>
              <a:rPr lang="ko-KR" altLang="en-US" sz="1700" dirty="0" smtClean="0">
                <a:solidFill>
                  <a:srgbClr val="F7CAC9"/>
                </a:solidFill>
                <a:latin typeface="나눔고딕 Light" panose="020D0904000000000000" pitchFamily="50" charset="-127"/>
                <a:ea typeface="나눔고딕 Light" panose="020D0904000000000000" pitchFamily="50" charset="-127"/>
              </a:rPr>
              <a:t> </a:t>
            </a:r>
            <a:r>
              <a:rPr lang="en-US" altLang="ko-KR" sz="1700" dirty="0" smtClean="0">
                <a:solidFill>
                  <a:srgbClr val="F7CAC9"/>
                </a:solidFill>
                <a:latin typeface="나눔고딕 ExtraBold" panose="020D0904000000000000" pitchFamily="50" charset="-127"/>
                <a:ea typeface="나눔고딕 ExtraBold" panose="020D0904000000000000" pitchFamily="50" charset="-127"/>
              </a:rPr>
              <a:t>What is Plasma?</a:t>
            </a:r>
          </a:p>
        </p:txBody>
      </p:sp>
      <p:sp>
        <p:nvSpPr>
          <p:cNvPr id="3" name="직사각형 2"/>
          <p:cNvSpPr/>
          <p:nvPr/>
        </p:nvSpPr>
        <p:spPr>
          <a:xfrm>
            <a:off x="1044501" y="1676960"/>
            <a:ext cx="7632848" cy="1131079"/>
          </a:xfrm>
          <a:prstGeom prst="rect">
            <a:avLst/>
          </a:prstGeom>
        </p:spPr>
        <p:txBody>
          <a:bodyPr wrap="square">
            <a:spAutoFit/>
          </a:bodyPr>
          <a:lstStyle/>
          <a:p>
            <a:pPr lvl="0">
              <a:lnSpc>
                <a:spcPct val="150000"/>
              </a:lnSpc>
            </a:pPr>
            <a:r>
              <a:rPr lang="en-US" altLang="ko-KR" sz="1100" dirty="0" smtClean="0">
                <a:solidFill>
                  <a:schemeClr val="tx1">
                    <a:lumMod val="75000"/>
                    <a:lumOff val="25000"/>
                  </a:schemeClr>
                </a:solidFill>
                <a:latin typeface="나눔고딕" panose="020D0604000000000000" pitchFamily="50" charset="-127"/>
                <a:ea typeface="나눔고딕" panose="020D0604000000000000" pitchFamily="50" charset="-127"/>
              </a:rPr>
              <a:t>• Plasma </a:t>
            </a:r>
            <a:r>
              <a:rPr lang="en-US" altLang="ko-KR" sz="1100" dirty="0" smtClean="0">
                <a:solidFill>
                  <a:schemeClr val="tx1">
                    <a:lumMod val="75000"/>
                    <a:lumOff val="25000"/>
                  </a:schemeClr>
                </a:solidFill>
                <a:latin typeface="나눔고딕" panose="020D0604000000000000" pitchFamily="50" charset="-127"/>
                <a:ea typeface="나눔고딕" panose="020D0604000000000000" pitchFamily="50" charset="-127"/>
              </a:rPr>
              <a:t>is the fourth state of matter following the state of solid, liquid and gas whereby the gaseous </a:t>
            </a:r>
          </a:p>
          <a:p>
            <a:pPr lvl="0">
              <a:lnSpc>
                <a:spcPct val="150000"/>
              </a:lnSpc>
            </a:pPr>
            <a:r>
              <a:rPr lang="en-US" altLang="ko-KR" sz="1100" dirty="0">
                <a:solidFill>
                  <a:schemeClr val="tx1">
                    <a:lumMod val="75000"/>
                    <a:lumOff val="25000"/>
                  </a:schemeClr>
                </a:solidFill>
                <a:latin typeface="나눔고딕" panose="020D0604000000000000" pitchFamily="50" charset="-127"/>
                <a:ea typeface="나눔고딕" panose="020D0604000000000000" pitchFamily="50" charset="-127"/>
              </a:rPr>
              <a:t> </a:t>
            </a:r>
            <a:r>
              <a:rPr lang="en-US" altLang="ko-KR" sz="1100" dirty="0" smtClean="0">
                <a:solidFill>
                  <a:schemeClr val="tx1">
                    <a:lumMod val="75000"/>
                    <a:lumOff val="25000"/>
                  </a:schemeClr>
                </a:solidFill>
                <a:latin typeface="나눔고딕" panose="020D0604000000000000" pitchFamily="50" charset="-127"/>
                <a:ea typeface="나눔고딕" panose="020D0604000000000000" pitchFamily="50" charset="-127"/>
              </a:rPr>
              <a:t>  state has been ionized by the high temperature and high electricity in everyday environment</a:t>
            </a:r>
          </a:p>
          <a:p>
            <a:pPr lvl="0">
              <a:lnSpc>
                <a:spcPct val="150000"/>
              </a:lnSpc>
            </a:pPr>
            <a:endParaRPr lang="en-US" altLang="ko-KR" sz="1100" dirty="0" smtClean="0">
              <a:solidFill>
                <a:schemeClr val="tx1">
                  <a:lumMod val="75000"/>
                  <a:lumOff val="25000"/>
                </a:schemeClr>
              </a:solidFill>
              <a:latin typeface="나눔고딕" panose="020D0604000000000000" pitchFamily="50" charset="-127"/>
              <a:ea typeface="나눔고딕" panose="020D0604000000000000" pitchFamily="50" charset="-127"/>
            </a:endParaRPr>
          </a:p>
          <a:p>
            <a:pPr lvl="0">
              <a:lnSpc>
                <a:spcPct val="150000"/>
              </a:lnSpc>
            </a:pPr>
            <a:r>
              <a:rPr lang="en-US" altLang="ko-KR" sz="1200" dirty="0">
                <a:solidFill>
                  <a:srgbClr val="C00000"/>
                </a:solidFill>
                <a:latin typeface="나눔고딕" panose="020D0604000000000000" pitchFamily="50" charset="-127"/>
                <a:ea typeface="나눔고딕" panose="020D0604000000000000" pitchFamily="50" charset="-127"/>
              </a:rPr>
              <a:t>• </a:t>
            </a:r>
            <a:r>
              <a:rPr lang="en-US" altLang="ko-KR" sz="1200" b="1" dirty="0">
                <a:solidFill>
                  <a:srgbClr val="C00000"/>
                </a:solidFill>
                <a:latin typeface="나눔고딕" panose="020D0604000000000000" pitchFamily="50" charset="-127"/>
                <a:ea typeface="나눔고딕" panose="020D0604000000000000" pitchFamily="50" charset="-127"/>
              </a:rPr>
              <a:t>The </a:t>
            </a:r>
            <a:r>
              <a:rPr lang="en-US" altLang="ko-KR" sz="1200" b="1" dirty="0" smtClean="0">
                <a:solidFill>
                  <a:srgbClr val="C00000"/>
                </a:solidFill>
                <a:latin typeface="나눔고딕" panose="020D0604000000000000" pitchFamily="50" charset="-127"/>
                <a:ea typeface="나눔고딕" panose="020D0604000000000000" pitchFamily="50" charset="-127"/>
              </a:rPr>
              <a:t>universe is consisted </a:t>
            </a:r>
            <a:r>
              <a:rPr lang="en-US" altLang="ko-KR" sz="1200" b="1" dirty="0">
                <a:solidFill>
                  <a:srgbClr val="C00000"/>
                </a:solidFill>
                <a:latin typeface="나눔고딕" panose="020D0604000000000000" pitchFamily="50" charset="-127"/>
                <a:ea typeface="나눔고딕" panose="020D0604000000000000" pitchFamily="50" charset="-127"/>
              </a:rPr>
              <a:t>of 99.999% </a:t>
            </a:r>
            <a:r>
              <a:rPr lang="en-US" altLang="ko-KR" sz="1200" b="1" dirty="0" smtClean="0">
                <a:solidFill>
                  <a:srgbClr val="C00000"/>
                </a:solidFill>
                <a:latin typeface="나눔고딕" panose="020D0604000000000000" pitchFamily="50" charset="-127"/>
                <a:ea typeface="나눔고딕" panose="020D0604000000000000" pitchFamily="50" charset="-127"/>
              </a:rPr>
              <a:t>plasma</a:t>
            </a:r>
            <a:endParaRPr lang="en-US" altLang="ko-KR" sz="1200" b="1" dirty="0">
              <a:solidFill>
                <a:srgbClr val="C00000"/>
              </a:solidFill>
              <a:latin typeface="나눔고딕" panose="020D0604000000000000" pitchFamily="50" charset="-127"/>
              <a:ea typeface="나눔고딕" panose="020D0604000000000000" pitchFamily="50" charset="-127"/>
            </a:endParaRPr>
          </a:p>
        </p:txBody>
      </p:sp>
      <p:pic>
        <p:nvPicPr>
          <p:cNvPr id="14" name="Picture 3"/>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40000"/>
                    </a14:imgEffect>
                  </a14:imgLayer>
                </a14:imgProps>
              </a:ext>
              <a:ext uri="{28A0092B-C50C-407E-A947-70E740481C1C}">
                <a14:useLocalDpi xmlns:a14="http://schemas.microsoft.com/office/drawing/2010/main" val="0"/>
              </a:ext>
            </a:extLst>
          </a:blip>
          <a:srcRect t="10733"/>
          <a:stretch/>
        </p:blipFill>
        <p:spPr bwMode="auto">
          <a:xfrm>
            <a:off x="1700664" y="2952054"/>
            <a:ext cx="6112589" cy="1723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6" name="그룹 15"/>
          <p:cNvGrpSpPr/>
          <p:nvPr/>
        </p:nvGrpSpPr>
        <p:grpSpPr>
          <a:xfrm>
            <a:off x="-41413905" y="1439887"/>
            <a:ext cx="34314263" cy="5264968"/>
            <a:chOff x="1115616" y="4868981"/>
            <a:chExt cx="5378798" cy="852335"/>
          </a:xfrm>
        </p:grpSpPr>
        <p:pic>
          <p:nvPicPr>
            <p:cNvPr id="18" name="Picture 4" descr="http://www.lpp.fr/local/cache-vignettes/L471xH453/nebuleuse-3-1086e.jpg">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13094" y="4869120"/>
              <a:ext cx="886056" cy="85219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http://www.plasma-universe.com/images/thumb/0/0e/Sun-corona.jpg/400px-Sun-corona.jpg">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20953" y="4869120"/>
              <a:ext cx="962931" cy="85219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http://i.dailymail.co.uk/i/pix/2010/06/21/article-1288284-0A218E7C000005DC-13_964x640.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05687" y="4868981"/>
              <a:ext cx="1283828" cy="85233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i.dailymail.co.uk/i/pix/2011/08/24/article-2029731-0D8E885F00000578-303_634x617.jp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15616" y="4869121"/>
              <a:ext cx="875675" cy="85219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i.dailymail.co.uk/i/pix/2015/02/10/258AC13A00000578-2947873-Researchers_at_Tel_Aviv_University_in_Israel_have_created_a_map_-a-134_1423586635718.jpg">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211318" y="4868981"/>
              <a:ext cx="1283096" cy="85219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5137131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그룹 15"/>
          <p:cNvGrpSpPr/>
          <p:nvPr/>
        </p:nvGrpSpPr>
        <p:grpSpPr>
          <a:xfrm>
            <a:off x="-41413905" y="1439887"/>
            <a:ext cx="34314263" cy="5264968"/>
            <a:chOff x="1115616" y="4868981"/>
            <a:chExt cx="5378798" cy="852335"/>
          </a:xfrm>
        </p:grpSpPr>
        <p:pic>
          <p:nvPicPr>
            <p:cNvPr id="18" name="Picture 4" descr="http://www.lpp.fr/local/cache-vignettes/L471xH453/nebuleuse-3-1086e.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13094" y="4869120"/>
              <a:ext cx="886056" cy="85219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http://www.plasma-universe.com/images/thumb/0/0e/Sun-corona.jpg/400px-Sun-corona.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20953" y="4869120"/>
              <a:ext cx="962931" cy="85219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http://i.dailymail.co.uk/i/pix/2010/06/21/article-1288284-0A218E7C000005DC-13_964x64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05687" y="4868981"/>
              <a:ext cx="1283828" cy="85233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i.dailymail.co.uk/i/pix/2011/08/24/article-2029731-0D8E885F00000578-303_634x617.jpg">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15616" y="4869121"/>
              <a:ext cx="875675" cy="85219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i.dailymail.co.uk/i/pix/2015/02/10/258AC13A00000578-2947873-Researchers_at_Tel_Aviv_University_in_Israel_have_created_a_map_-a-134_1423586635718.jpg">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11318" y="4868981"/>
              <a:ext cx="1283096" cy="852196"/>
            </a:xfrm>
            <a:prstGeom prst="rect">
              <a:avLst/>
            </a:prstGeom>
            <a:noFill/>
            <a:extLst>
              <a:ext uri="{909E8E84-426E-40DD-AFC4-6F175D3DCCD1}">
                <a14:hiddenFill xmlns:a14="http://schemas.microsoft.com/office/drawing/2010/main">
                  <a:solidFill>
                    <a:srgbClr val="FFFFFF"/>
                  </a:solidFill>
                </a14:hiddenFill>
              </a:ext>
            </a:extLst>
          </p:spPr>
        </p:pic>
      </p:grpSp>
      <p:sp>
        <p:nvSpPr>
          <p:cNvPr id="39" name="직사각형 38"/>
          <p:cNvSpPr/>
          <p:nvPr/>
        </p:nvSpPr>
        <p:spPr>
          <a:xfrm>
            <a:off x="0" y="791815"/>
            <a:ext cx="9721850" cy="568836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직사각형 16"/>
          <p:cNvSpPr/>
          <p:nvPr/>
        </p:nvSpPr>
        <p:spPr>
          <a:xfrm>
            <a:off x="1620565" y="1589419"/>
            <a:ext cx="3168352" cy="276999"/>
          </a:xfrm>
          <a:prstGeom prst="rect">
            <a:avLst/>
          </a:prstGeom>
        </p:spPr>
        <p:txBody>
          <a:bodyPr wrap="square">
            <a:spAutoFit/>
          </a:bodyPr>
          <a:lstStyle/>
          <a:p>
            <a:r>
              <a:rPr lang="en-US" altLang="ko-KR" sz="1200" b="1" dirty="0">
                <a:solidFill>
                  <a:schemeClr val="bg1"/>
                </a:solidFill>
                <a:latin typeface="나눔고딕 ExtraBold" panose="020D0904000000000000" pitchFamily="50" charset="-127"/>
                <a:ea typeface="나눔고딕 ExtraBold" panose="020D0904000000000000" pitchFamily="50" charset="-127"/>
              </a:rPr>
              <a:t>•Clinical results on skin improvement</a:t>
            </a:r>
          </a:p>
        </p:txBody>
      </p:sp>
      <p:grpSp>
        <p:nvGrpSpPr>
          <p:cNvPr id="26" name="그룹 25"/>
          <p:cNvGrpSpPr/>
          <p:nvPr/>
        </p:nvGrpSpPr>
        <p:grpSpPr>
          <a:xfrm>
            <a:off x="1795751" y="2060240"/>
            <a:ext cx="2544552" cy="3340087"/>
            <a:chOff x="1107680" y="1257031"/>
            <a:chExt cx="2888256" cy="3791247"/>
          </a:xfrm>
        </p:grpSpPr>
        <p:pic>
          <p:nvPicPr>
            <p:cNvPr id="32"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07680" y="1257031"/>
              <a:ext cx="2888256" cy="37912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직사각형 32"/>
            <p:cNvSpPr/>
            <p:nvPr/>
          </p:nvSpPr>
          <p:spPr>
            <a:xfrm>
              <a:off x="1471514" y="2976294"/>
              <a:ext cx="2160588" cy="7038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srgbClr val="C0C0C0"/>
                </a:solidFill>
              </a:endParaRPr>
            </a:p>
          </p:txBody>
        </p:sp>
      </p:grpSp>
      <p:grpSp>
        <p:nvGrpSpPr>
          <p:cNvPr id="27" name="그룹 26"/>
          <p:cNvGrpSpPr/>
          <p:nvPr/>
        </p:nvGrpSpPr>
        <p:grpSpPr>
          <a:xfrm>
            <a:off x="5138763" y="2060240"/>
            <a:ext cx="2960205" cy="3340087"/>
            <a:chOff x="4355975" y="1257031"/>
            <a:chExt cx="4422057" cy="4989537"/>
          </a:xfrm>
        </p:grpSpPr>
        <p:pic>
          <p:nvPicPr>
            <p:cNvPr id="30"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55975" y="1257031"/>
              <a:ext cx="4422057" cy="4989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직사각형 30"/>
            <p:cNvSpPr/>
            <p:nvPr/>
          </p:nvSpPr>
          <p:spPr>
            <a:xfrm>
              <a:off x="5004048" y="3553349"/>
              <a:ext cx="2880320" cy="7028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srgbClr val="EBEBEB">
                    <a:lumMod val="10000"/>
                  </a:srgbClr>
                </a:solidFill>
              </a:endParaRPr>
            </a:p>
          </p:txBody>
        </p:sp>
      </p:grpSp>
      <p:sp>
        <p:nvSpPr>
          <p:cNvPr id="34" name="타원 33"/>
          <p:cNvSpPr/>
          <p:nvPr/>
        </p:nvSpPr>
        <p:spPr>
          <a:xfrm>
            <a:off x="2214317" y="2826416"/>
            <a:ext cx="1804535" cy="903867"/>
          </a:xfrm>
          <a:prstGeom prst="ellipse">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8" name="직사각형 27"/>
          <p:cNvSpPr/>
          <p:nvPr/>
        </p:nvSpPr>
        <p:spPr>
          <a:xfrm>
            <a:off x="1795752" y="5261827"/>
            <a:ext cx="2544552" cy="276999"/>
          </a:xfrm>
          <a:prstGeom prst="rect">
            <a:avLst/>
          </a:prstGeom>
          <a:solidFill>
            <a:schemeClr val="tx1">
              <a:lumMod val="65000"/>
              <a:lumOff val="35000"/>
            </a:schemeClr>
          </a:solidFill>
        </p:spPr>
        <p:txBody>
          <a:bodyPr wrap="square">
            <a:spAutoFit/>
          </a:bodyPr>
          <a:lstStyle/>
          <a:p>
            <a:pPr algn="ctr"/>
            <a:r>
              <a:rPr lang="en-US" altLang="ko-KR" sz="1200" b="1" dirty="0">
                <a:solidFill>
                  <a:schemeClr val="bg1"/>
                </a:solidFill>
                <a:latin typeface="나눔고딕 ExtraBold" panose="020D0904000000000000" pitchFamily="50" charset="-127"/>
                <a:ea typeface="나눔고딕 ExtraBold" panose="020D0904000000000000" pitchFamily="50" charset="-127"/>
              </a:rPr>
              <a:t>Before</a:t>
            </a:r>
          </a:p>
        </p:txBody>
      </p:sp>
      <p:sp>
        <p:nvSpPr>
          <p:cNvPr id="29" name="직사각형 28"/>
          <p:cNvSpPr/>
          <p:nvPr/>
        </p:nvSpPr>
        <p:spPr>
          <a:xfrm>
            <a:off x="5138763" y="5268905"/>
            <a:ext cx="2960205" cy="276999"/>
          </a:xfrm>
          <a:prstGeom prst="rect">
            <a:avLst/>
          </a:prstGeom>
          <a:solidFill>
            <a:srgbClr val="C00000"/>
          </a:solidFill>
        </p:spPr>
        <p:txBody>
          <a:bodyPr wrap="square">
            <a:spAutoFit/>
          </a:bodyPr>
          <a:lstStyle/>
          <a:p>
            <a:pPr algn="ctr"/>
            <a:r>
              <a:rPr lang="en-US" altLang="ko-KR" sz="1200" b="1" dirty="0">
                <a:solidFill>
                  <a:schemeClr val="bg1"/>
                </a:solidFill>
                <a:latin typeface="나눔고딕 ExtraBold" panose="020D0904000000000000" pitchFamily="50" charset="-127"/>
                <a:ea typeface="나눔고딕 ExtraBold" panose="020D0904000000000000" pitchFamily="50" charset="-127"/>
              </a:rPr>
              <a:t>After </a:t>
            </a:r>
            <a:r>
              <a:rPr lang="en-US" altLang="ko-KR" sz="1200" b="1" dirty="0" smtClean="0">
                <a:solidFill>
                  <a:schemeClr val="bg1"/>
                </a:solidFill>
                <a:latin typeface="나눔고딕 ExtraBold" panose="020D0904000000000000" pitchFamily="50" charset="-127"/>
                <a:ea typeface="나눔고딕 ExtraBold" panose="020D0904000000000000" pitchFamily="50" charset="-127"/>
              </a:rPr>
              <a:t>1 </a:t>
            </a:r>
            <a:r>
              <a:rPr lang="en-US" altLang="ko-KR" sz="1200" b="1" dirty="0">
                <a:solidFill>
                  <a:schemeClr val="bg1"/>
                </a:solidFill>
                <a:latin typeface="나눔고딕 ExtraBold" panose="020D0904000000000000" pitchFamily="50" charset="-127"/>
                <a:ea typeface="나눔고딕 ExtraBold" panose="020D0904000000000000" pitchFamily="50" charset="-127"/>
              </a:rPr>
              <a:t>weeks</a:t>
            </a:r>
          </a:p>
        </p:txBody>
      </p:sp>
      <p:sp>
        <p:nvSpPr>
          <p:cNvPr id="23" name="TextBox 22"/>
          <p:cNvSpPr txBox="1"/>
          <p:nvPr/>
        </p:nvSpPr>
        <p:spPr>
          <a:xfrm>
            <a:off x="485104" y="359767"/>
            <a:ext cx="3439717" cy="353943"/>
          </a:xfrm>
          <a:prstGeom prst="rect">
            <a:avLst/>
          </a:prstGeom>
          <a:noFill/>
        </p:spPr>
        <p:txBody>
          <a:bodyPr wrap="square" rtlCol="0">
            <a:spAutoFit/>
          </a:bodyPr>
          <a:lstStyle/>
          <a:p>
            <a:r>
              <a:rPr lang="en-US" altLang="ko-KR" sz="1700" dirty="0" smtClean="0">
                <a:solidFill>
                  <a:srgbClr val="F7CAC9"/>
                </a:solidFill>
                <a:latin typeface="나눔고딕 ExtraBold" panose="020D0904000000000000" pitchFamily="50" charset="-127"/>
                <a:ea typeface="나눔고딕 ExtraBold" panose="020D0904000000000000" pitchFamily="50" charset="-127"/>
              </a:rPr>
              <a:t>05</a:t>
            </a:r>
            <a:r>
              <a:rPr lang="en-US" altLang="ko-KR" sz="1700" dirty="0" smtClean="0">
                <a:solidFill>
                  <a:srgbClr val="F7CAC9"/>
                </a:solidFill>
                <a:latin typeface="나눔고딕 Light" panose="020D0904000000000000" pitchFamily="50" charset="-127"/>
                <a:ea typeface="나눔고딕 Light" panose="020D0904000000000000" pitchFamily="50" charset="-127"/>
              </a:rPr>
              <a:t>_</a:t>
            </a:r>
            <a:r>
              <a:rPr lang="ko-KR" altLang="en-US" sz="1700" dirty="0" smtClean="0">
                <a:solidFill>
                  <a:srgbClr val="F7CAC9"/>
                </a:solidFill>
                <a:latin typeface="나눔고딕 Light" panose="020D0904000000000000" pitchFamily="50" charset="-127"/>
                <a:ea typeface="나눔고딕 Light" panose="020D0904000000000000" pitchFamily="50" charset="-127"/>
              </a:rPr>
              <a:t> </a:t>
            </a:r>
            <a:r>
              <a:rPr lang="en-US" altLang="ko-KR" sz="1700" dirty="0" smtClean="0">
                <a:solidFill>
                  <a:srgbClr val="F7CAC9"/>
                </a:solidFill>
                <a:latin typeface="나눔고딕 ExtraBold" panose="020D0904000000000000" pitchFamily="50" charset="-127"/>
                <a:ea typeface="나눔고딕 ExtraBold" panose="020D0904000000000000" pitchFamily="50" charset="-127"/>
              </a:rPr>
              <a:t>Clinical </a:t>
            </a:r>
            <a:r>
              <a:rPr lang="en-US" altLang="ko-KR" sz="1700" dirty="0">
                <a:solidFill>
                  <a:srgbClr val="F7CAC9"/>
                </a:solidFill>
                <a:latin typeface="나눔고딕 ExtraBold" panose="020D0904000000000000" pitchFamily="50" charset="-127"/>
                <a:ea typeface="나눔고딕 ExtraBold" panose="020D0904000000000000" pitchFamily="50" charset="-127"/>
              </a:rPr>
              <a:t>Data</a:t>
            </a:r>
          </a:p>
        </p:txBody>
      </p:sp>
    </p:spTree>
    <p:extLst>
      <p:ext uri="{BB962C8B-B14F-4D97-AF65-F5344CB8AC3E}">
        <p14:creationId xmlns:p14="http://schemas.microsoft.com/office/powerpoint/2010/main" val="381682770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그룹 15"/>
          <p:cNvGrpSpPr/>
          <p:nvPr/>
        </p:nvGrpSpPr>
        <p:grpSpPr>
          <a:xfrm>
            <a:off x="-41413905" y="1439887"/>
            <a:ext cx="34314263" cy="5264968"/>
            <a:chOff x="1115616" y="4868981"/>
            <a:chExt cx="5378798" cy="852335"/>
          </a:xfrm>
        </p:grpSpPr>
        <p:pic>
          <p:nvPicPr>
            <p:cNvPr id="18" name="Picture 4" descr="http://www.lpp.fr/local/cache-vignettes/L471xH453/nebuleuse-3-1086e.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13094" y="4869120"/>
              <a:ext cx="886056" cy="85219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http://www.plasma-universe.com/images/thumb/0/0e/Sun-corona.jpg/400px-Sun-corona.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20953" y="4869120"/>
              <a:ext cx="962931" cy="85219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http://i.dailymail.co.uk/i/pix/2010/06/21/article-1288284-0A218E7C000005DC-13_964x64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05687" y="4868981"/>
              <a:ext cx="1283828" cy="85233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i.dailymail.co.uk/i/pix/2011/08/24/article-2029731-0D8E885F00000578-303_634x617.jpg">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15616" y="4869121"/>
              <a:ext cx="875675" cy="85219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i.dailymail.co.uk/i/pix/2015/02/10/258AC13A00000578-2947873-Researchers_at_Tel_Aviv_University_in_Israel_have_created_a_map_-a-134_1423586635718.jpg">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11318" y="4868981"/>
              <a:ext cx="1283096" cy="852196"/>
            </a:xfrm>
            <a:prstGeom prst="rect">
              <a:avLst/>
            </a:prstGeom>
            <a:noFill/>
            <a:extLst>
              <a:ext uri="{909E8E84-426E-40DD-AFC4-6F175D3DCCD1}">
                <a14:hiddenFill xmlns:a14="http://schemas.microsoft.com/office/drawing/2010/main">
                  <a:solidFill>
                    <a:srgbClr val="FFFFFF"/>
                  </a:solidFill>
                </a14:hiddenFill>
              </a:ext>
            </a:extLst>
          </p:spPr>
        </p:pic>
      </p:grpSp>
      <p:sp>
        <p:nvSpPr>
          <p:cNvPr id="39" name="직사각형 38"/>
          <p:cNvSpPr/>
          <p:nvPr/>
        </p:nvSpPr>
        <p:spPr>
          <a:xfrm>
            <a:off x="0" y="791815"/>
            <a:ext cx="9721850" cy="568836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직사각형 16"/>
          <p:cNvSpPr/>
          <p:nvPr/>
        </p:nvSpPr>
        <p:spPr>
          <a:xfrm>
            <a:off x="1620565" y="1589419"/>
            <a:ext cx="3168352" cy="276999"/>
          </a:xfrm>
          <a:prstGeom prst="rect">
            <a:avLst/>
          </a:prstGeom>
        </p:spPr>
        <p:txBody>
          <a:bodyPr wrap="square">
            <a:spAutoFit/>
          </a:bodyPr>
          <a:lstStyle/>
          <a:p>
            <a:r>
              <a:rPr lang="en-US" altLang="ko-KR" sz="1200" b="1" dirty="0">
                <a:solidFill>
                  <a:schemeClr val="bg1"/>
                </a:solidFill>
                <a:latin typeface="나눔고딕 ExtraBold" panose="020D0904000000000000" pitchFamily="50" charset="-127"/>
                <a:ea typeface="나눔고딕 ExtraBold" panose="020D0904000000000000" pitchFamily="50" charset="-127"/>
              </a:rPr>
              <a:t>•Clinical results on skin improvement</a:t>
            </a:r>
          </a:p>
        </p:txBody>
      </p:sp>
      <p:pic>
        <p:nvPicPr>
          <p:cNvPr id="23" name="Picture 22" descr="C:\Users\BCKim\Desktop\도표\임상사진\임상사진\임상-여드름-전.jpe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69362" y="2074326"/>
            <a:ext cx="2749618" cy="289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descr="C:\Users\BCKim\Desktop\도표\임상사진\임상사진\임상-여드름-후.jpe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r="8729"/>
          <a:stretch/>
        </p:blipFill>
        <p:spPr bwMode="auto">
          <a:xfrm>
            <a:off x="5138763" y="2060848"/>
            <a:ext cx="2927870" cy="2907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타원 24"/>
          <p:cNvSpPr/>
          <p:nvPr/>
        </p:nvSpPr>
        <p:spPr>
          <a:xfrm rot="1433442">
            <a:off x="1840377" y="3018766"/>
            <a:ext cx="2705108" cy="1360067"/>
          </a:xfrm>
          <a:prstGeom prst="ellipse">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endParaRPr>
          </a:p>
        </p:txBody>
      </p:sp>
      <p:sp>
        <p:nvSpPr>
          <p:cNvPr id="28" name="직사각형 27"/>
          <p:cNvSpPr/>
          <p:nvPr/>
        </p:nvSpPr>
        <p:spPr>
          <a:xfrm>
            <a:off x="1769362" y="4915008"/>
            <a:ext cx="2749618" cy="276999"/>
          </a:xfrm>
          <a:prstGeom prst="rect">
            <a:avLst/>
          </a:prstGeom>
          <a:solidFill>
            <a:schemeClr val="tx1">
              <a:lumMod val="65000"/>
              <a:lumOff val="35000"/>
            </a:schemeClr>
          </a:solidFill>
        </p:spPr>
        <p:txBody>
          <a:bodyPr wrap="square">
            <a:spAutoFit/>
          </a:bodyPr>
          <a:lstStyle/>
          <a:p>
            <a:pPr algn="ctr"/>
            <a:r>
              <a:rPr lang="en-US" altLang="ko-KR" sz="1200" b="1" dirty="0">
                <a:solidFill>
                  <a:schemeClr val="bg1"/>
                </a:solidFill>
                <a:latin typeface="나눔고딕 ExtraBold" panose="020D0904000000000000" pitchFamily="50" charset="-127"/>
                <a:ea typeface="나눔고딕 ExtraBold" panose="020D0904000000000000" pitchFamily="50" charset="-127"/>
              </a:rPr>
              <a:t>Before</a:t>
            </a:r>
          </a:p>
        </p:txBody>
      </p:sp>
      <p:sp>
        <p:nvSpPr>
          <p:cNvPr id="29" name="직사각형 28"/>
          <p:cNvSpPr/>
          <p:nvPr/>
        </p:nvSpPr>
        <p:spPr>
          <a:xfrm>
            <a:off x="5138764" y="4953457"/>
            <a:ext cx="2927870" cy="276999"/>
          </a:xfrm>
          <a:prstGeom prst="rect">
            <a:avLst/>
          </a:prstGeom>
          <a:solidFill>
            <a:srgbClr val="C00000"/>
          </a:solidFill>
        </p:spPr>
        <p:txBody>
          <a:bodyPr wrap="square">
            <a:spAutoFit/>
          </a:bodyPr>
          <a:lstStyle/>
          <a:p>
            <a:pPr algn="ctr"/>
            <a:r>
              <a:rPr lang="en-US" altLang="ko-KR" sz="1200" b="1" dirty="0">
                <a:solidFill>
                  <a:schemeClr val="bg1"/>
                </a:solidFill>
                <a:latin typeface="나눔고딕 ExtraBold" panose="020D0904000000000000" pitchFamily="50" charset="-127"/>
                <a:ea typeface="나눔고딕 ExtraBold" panose="020D0904000000000000" pitchFamily="50" charset="-127"/>
              </a:rPr>
              <a:t>After </a:t>
            </a:r>
            <a:r>
              <a:rPr lang="en-US" altLang="ko-KR" sz="1200" b="1" dirty="0" smtClean="0">
                <a:solidFill>
                  <a:schemeClr val="bg1"/>
                </a:solidFill>
                <a:latin typeface="나눔고딕 ExtraBold" panose="020D0904000000000000" pitchFamily="50" charset="-127"/>
                <a:ea typeface="나눔고딕 ExtraBold" panose="020D0904000000000000" pitchFamily="50" charset="-127"/>
              </a:rPr>
              <a:t>1 </a:t>
            </a:r>
            <a:r>
              <a:rPr lang="en-US" altLang="ko-KR" sz="1200" b="1" dirty="0">
                <a:solidFill>
                  <a:schemeClr val="bg1"/>
                </a:solidFill>
                <a:latin typeface="나눔고딕 ExtraBold" panose="020D0904000000000000" pitchFamily="50" charset="-127"/>
                <a:ea typeface="나눔고딕 ExtraBold" panose="020D0904000000000000" pitchFamily="50" charset="-127"/>
              </a:rPr>
              <a:t>weeks</a:t>
            </a:r>
          </a:p>
        </p:txBody>
      </p:sp>
      <p:sp>
        <p:nvSpPr>
          <p:cNvPr id="15" name="TextBox 14"/>
          <p:cNvSpPr txBox="1"/>
          <p:nvPr/>
        </p:nvSpPr>
        <p:spPr>
          <a:xfrm>
            <a:off x="485104" y="359767"/>
            <a:ext cx="3439717" cy="353943"/>
          </a:xfrm>
          <a:prstGeom prst="rect">
            <a:avLst/>
          </a:prstGeom>
          <a:noFill/>
        </p:spPr>
        <p:txBody>
          <a:bodyPr wrap="square" rtlCol="0">
            <a:spAutoFit/>
          </a:bodyPr>
          <a:lstStyle/>
          <a:p>
            <a:r>
              <a:rPr lang="en-US" altLang="ko-KR" sz="1700" dirty="0" smtClean="0">
                <a:solidFill>
                  <a:srgbClr val="F7CAC9"/>
                </a:solidFill>
                <a:latin typeface="나눔고딕 ExtraBold" panose="020D0904000000000000" pitchFamily="50" charset="-127"/>
                <a:ea typeface="나눔고딕 ExtraBold" panose="020D0904000000000000" pitchFamily="50" charset="-127"/>
              </a:rPr>
              <a:t>05</a:t>
            </a:r>
            <a:r>
              <a:rPr lang="en-US" altLang="ko-KR" sz="1700" dirty="0" smtClean="0">
                <a:solidFill>
                  <a:srgbClr val="F7CAC9"/>
                </a:solidFill>
                <a:latin typeface="나눔고딕 Light" panose="020D0904000000000000" pitchFamily="50" charset="-127"/>
                <a:ea typeface="나눔고딕 Light" panose="020D0904000000000000" pitchFamily="50" charset="-127"/>
              </a:rPr>
              <a:t>_</a:t>
            </a:r>
            <a:r>
              <a:rPr lang="ko-KR" altLang="en-US" sz="1700" dirty="0" smtClean="0">
                <a:solidFill>
                  <a:srgbClr val="F7CAC9"/>
                </a:solidFill>
                <a:latin typeface="나눔고딕 Light" panose="020D0904000000000000" pitchFamily="50" charset="-127"/>
                <a:ea typeface="나눔고딕 Light" panose="020D0904000000000000" pitchFamily="50" charset="-127"/>
              </a:rPr>
              <a:t> </a:t>
            </a:r>
            <a:r>
              <a:rPr lang="en-US" altLang="ko-KR" sz="1700" dirty="0" smtClean="0">
                <a:solidFill>
                  <a:srgbClr val="F7CAC9"/>
                </a:solidFill>
                <a:latin typeface="나눔고딕 ExtraBold" panose="020D0904000000000000" pitchFamily="50" charset="-127"/>
                <a:ea typeface="나눔고딕 ExtraBold" panose="020D0904000000000000" pitchFamily="50" charset="-127"/>
              </a:rPr>
              <a:t>Clinical </a:t>
            </a:r>
            <a:r>
              <a:rPr lang="en-US" altLang="ko-KR" sz="1700" dirty="0">
                <a:solidFill>
                  <a:srgbClr val="F7CAC9"/>
                </a:solidFill>
                <a:latin typeface="나눔고딕 ExtraBold" panose="020D0904000000000000" pitchFamily="50" charset="-127"/>
                <a:ea typeface="나눔고딕 ExtraBold" panose="020D0904000000000000" pitchFamily="50" charset="-127"/>
              </a:rPr>
              <a:t>Data</a:t>
            </a:r>
          </a:p>
        </p:txBody>
      </p:sp>
    </p:spTree>
    <p:extLst>
      <p:ext uri="{BB962C8B-B14F-4D97-AF65-F5344CB8AC3E}">
        <p14:creationId xmlns:p14="http://schemas.microsoft.com/office/powerpoint/2010/main" val="79580779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그룹 15"/>
          <p:cNvGrpSpPr/>
          <p:nvPr/>
        </p:nvGrpSpPr>
        <p:grpSpPr>
          <a:xfrm>
            <a:off x="-41413905" y="1439887"/>
            <a:ext cx="34314263" cy="5264968"/>
            <a:chOff x="1115616" y="4868981"/>
            <a:chExt cx="5378798" cy="852335"/>
          </a:xfrm>
        </p:grpSpPr>
        <p:pic>
          <p:nvPicPr>
            <p:cNvPr id="18" name="Picture 4" descr="http://www.lpp.fr/local/cache-vignettes/L471xH453/nebuleuse-3-1086e.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13094" y="4869120"/>
              <a:ext cx="886056" cy="85219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http://www.plasma-universe.com/images/thumb/0/0e/Sun-corona.jpg/400px-Sun-corona.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20953" y="4869120"/>
              <a:ext cx="962931" cy="85219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http://i.dailymail.co.uk/i/pix/2010/06/21/article-1288284-0A218E7C000005DC-13_964x64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05687" y="4868981"/>
              <a:ext cx="1283828" cy="85233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i.dailymail.co.uk/i/pix/2011/08/24/article-2029731-0D8E885F00000578-303_634x617.jpg">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15616" y="4869121"/>
              <a:ext cx="875675" cy="85219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i.dailymail.co.uk/i/pix/2015/02/10/258AC13A00000578-2947873-Researchers_at_Tel_Aviv_University_in_Israel_have_created_a_map_-a-134_1423586635718.jpg">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11318" y="4868981"/>
              <a:ext cx="1283096" cy="852196"/>
            </a:xfrm>
            <a:prstGeom prst="rect">
              <a:avLst/>
            </a:prstGeom>
            <a:noFill/>
            <a:extLst>
              <a:ext uri="{909E8E84-426E-40DD-AFC4-6F175D3DCCD1}">
                <a14:hiddenFill xmlns:a14="http://schemas.microsoft.com/office/drawing/2010/main">
                  <a:solidFill>
                    <a:srgbClr val="FFFFFF"/>
                  </a:solidFill>
                </a14:hiddenFill>
              </a:ext>
            </a:extLst>
          </p:spPr>
        </p:pic>
      </p:grpSp>
      <p:sp>
        <p:nvSpPr>
          <p:cNvPr id="39" name="직사각형 38"/>
          <p:cNvSpPr/>
          <p:nvPr/>
        </p:nvSpPr>
        <p:spPr>
          <a:xfrm>
            <a:off x="0" y="791815"/>
            <a:ext cx="9721850" cy="568836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직사각형 16"/>
          <p:cNvSpPr/>
          <p:nvPr/>
        </p:nvSpPr>
        <p:spPr>
          <a:xfrm>
            <a:off x="1736576" y="1589419"/>
            <a:ext cx="3168352" cy="276999"/>
          </a:xfrm>
          <a:prstGeom prst="rect">
            <a:avLst/>
          </a:prstGeom>
        </p:spPr>
        <p:txBody>
          <a:bodyPr wrap="square">
            <a:spAutoFit/>
          </a:bodyPr>
          <a:lstStyle/>
          <a:p>
            <a:r>
              <a:rPr lang="en-US" altLang="ko-KR" sz="1200" b="1" dirty="0">
                <a:solidFill>
                  <a:schemeClr val="bg1"/>
                </a:solidFill>
                <a:latin typeface="나눔고딕 ExtraBold" panose="020D0904000000000000" pitchFamily="50" charset="-127"/>
                <a:ea typeface="나눔고딕 ExtraBold" panose="020D0904000000000000" pitchFamily="50" charset="-127"/>
              </a:rPr>
              <a:t>•Clinical results on skin improvement</a:t>
            </a:r>
          </a:p>
        </p:txBody>
      </p:sp>
      <p:sp>
        <p:nvSpPr>
          <p:cNvPr id="28" name="직사각형 27"/>
          <p:cNvSpPr/>
          <p:nvPr/>
        </p:nvSpPr>
        <p:spPr>
          <a:xfrm>
            <a:off x="1885373" y="5059025"/>
            <a:ext cx="2612975" cy="276999"/>
          </a:xfrm>
          <a:prstGeom prst="rect">
            <a:avLst/>
          </a:prstGeom>
          <a:solidFill>
            <a:schemeClr val="tx1">
              <a:lumMod val="65000"/>
              <a:lumOff val="35000"/>
            </a:schemeClr>
          </a:solidFill>
        </p:spPr>
        <p:txBody>
          <a:bodyPr wrap="square">
            <a:spAutoFit/>
          </a:bodyPr>
          <a:lstStyle/>
          <a:p>
            <a:pPr algn="ctr"/>
            <a:r>
              <a:rPr lang="en-US" altLang="ko-KR" sz="1200" b="1" dirty="0">
                <a:solidFill>
                  <a:schemeClr val="bg1"/>
                </a:solidFill>
                <a:latin typeface="나눔고딕 ExtraBold" panose="020D0904000000000000" pitchFamily="50" charset="-127"/>
                <a:ea typeface="나눔고딕 ExtraBold" panose="020D0904000000000000" pitchFamily="50" charset="-127"/>
              </a:rPr>
              <a:t>Before</a:t>
            </a:r>
          </a:p>
        </p:txBody>
      </p:sp>
      <p:sp>
        <p:nvSpPr>
          <p:cNvPr id="29" name="직사각형 28"/>
          <p:cNvSpPr/>
          <p:nvPr/>
        </p:nvSpPr>
        <p:spPr>
          <a:xfrm>
            <a:off x="5236345" y="5059024"/>
            <a:ext cx="2493071" cy="276999"/>
          </a:xfrm>
          <a:prstGeom prst="rect">
            <a:avLst/>
          </a:prstGeom>
          <a:solidFill>
            <a:srgbClr val="C00000"/>
          </a:solidFill>
        </p:spPr>
        <p:txBody>
          <a:bodyPr wrap="square">
            <a:spAutoFit/>
          </a:bodyPr>
          <a:lstStyle/>
          <a:p>
            <a:pPr algn="ctr"/>
            <a:r>
              <a:rPr lang="en-US" altLang="ko-KR" sz="1200" b="1" dirty="0">
                <a:solidFill>
                  <a:schemeClr val="bg1"/>
                </a:solidFill>
                <a:latin typeface="나눔고딕 ExtraBold" panose="020D0904000000000000" pitchFamily="50" charset="-127"/>
                <a:ea typeface="나눔고딕 ExtraBold" panose="020D0904000000000000" pitchFamily="50" charset="-127"/>
              </a:rPr>
              <a:t>After </a:t>
            </a:r>
            <a:r>
              <a:rPr lang="en-US" altLang="ko-KR" sz="1200" b="1" dirty="0" smtClean="0">
                <a:solidFill>
                  <a:schemeClr val="bg1"/>
                </a:solidFill>
                <a:latin typeface="나눔고딕 ExtraBold" panose="020D0904000000000000" pitchFamily="50" charset="-127"/>
                <a:ea typeface="나눔고딕 ExtraBold" panose="020D0904000000000000" pitchFamily="50" charset="-127"/>
              </a:rPr>
              <a:t>1 </a:t>
            </a:r>
            <a:r>
              <a:rPr lang="en-US" altLang="ko-KR" sz="1200" b="1" dirty="0">
                <a:solidFill>
                  <a:schemeClr val="bg1"/>
                </a:solidFill>
                <a:latin typeface="나눔고딕 ExtraBold" panose="020D0904000000000000" pitchFamily="50" charset="-127"/>
                <a:ea typeface="나눔고딕 ExtraBold" panose="020D0904000000000000" pitchFamily="50" charset="-127"/>
              </a:rPr>
              <a:t>weeks</a:t>
            </a:r>
          </a:p>
        </p:txBody>
      </p:sp>
      <p:pic>
        <p:nvPicPr>
          <p:cNvPr id="15" name="Picture 5" descr="C:\Users\BCKim\Desktop\acno ppt\jpeg\임상사진\임상사진\임상-헤르페스-전.jpe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06060" y="2161459"/>
            <a:ext cx="2592288" cy="2897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6" descr="C:\Users\BCKim\Desktop\acno ppt\jpeg\임상사진\임상사진\임상-헤르페스-후.jpe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54502" y="2161459"/>
            <a:ext cx="2474914" cy="2897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타원 26"/>
          <p:cNvSpPr/>
          <p:nvPr/>
        </p:nvSpPr>
        <p:spPr>
          <a:xfrm rot="21313368">
            <a:off x="2752812" y="2730812"/>
            <a:ext cx="1065817" cy="804447"/>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endParaRPr>
          </a:p>
        </p:txBody>
      </p:sp>
      <p:sp>
        <p:nvSpPr>
          <p:cNvPr id="30" name="직사각형 29"/>
          <p:cNvSpPr/>
          <p:nvPr/>
        </p:nvSpPr>
        <p:spPr>
          <a:xfrm>
            <a:off x="4474536" y="2134098"/>
            <a:ext cx="532061" cy="3482253"/>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1" name="직사각형 30"/>
          <p:cNvSpPr/>
          <p:nvPr/>
        </p:nvSpPr>
        <p:spPr>
          <a:xfrm>
            <a:off x="7641232" y="1725097"/>
            <a:ext cx="532061" cy="381924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 name="TextBox 22"/>
          <p:cNvSpPr txBox="1"/>
          <p:nvPr/>
        </p:nvSpPr>
        <p:spPr>
          <a:xfrm>
            <a:off x="485104" y="359767"/>
            <a:ext cx="3439717" cy="353943"/>
          </a:xfrm>
          <a:prstGeom prst="rect">
            <a:avLst/>
          </a:prstGeom>
          <a:noFill/>
        </p:spPr>
        <p:txBody>
          <a:bodyPr wrap="square" rtlCol="0">
            <a:spAutoFit/>
          </a:bodyPr>
          <a:lstStyle/>
          <a:p>
            <a:r>
              <a:rPr lang="en-US" altLang="ko-KR" sz="1700" dirty="0" smtClean="0">
                <a:solidFill>
                  <a:srgbClr val="F7CAC9"/>
                </a:solidFill>
                <a:latin typeface="나눔고딕 ExtraBold" panose="020D0904000000000000" pitchFamily="50" charset="-127"/>
                <a:ea typeface="나눔고딕 ExtraBold" panose="020D0904000000000000" pitchFamily="50" charset="-127"/>
              </a:rPr>
              <a:t>05</a:t>
            </a:r>
            <a:r>
              <a:rPr lang="en-US" altLang="ko-KR" sz="1700" dirty="0" smtClean="0">
                <a:solidFill>
                  <a:srgbClr val="F7CAC9"/>
                </a:solidFill>
                <a:latin typeface="나눔고딕 Light" panose="020D0904000000000000" pitchFamily="50" charset="-127"/>
                <a:ea typeface="나눔고딕 Light" panose="020D0904000000000000" pitchFamily="50" charset="-127"/>
              </a:rPr>
              <a:t>_</a:t>
            </a:r>
            <a:r>
              <a:rPr lang="ko-KR" altLang="en-US" sz="1700" dirty="0" smtClean="0">
                <a:solidFill>
                  <a:srgbClr val="F7CAC9"/>
                </a:solidFill>
                <a:latin typeface="나눔고딕 Light" panose="020D0904000000000000" pitchFamily="50" charset="-127"/>
                <a:ea typeface="나눔고딕 Light" panose="020D0904000000000000" pitchFamily="50" charset="-127"/>
              </a:rPr>
              <a:t> </a:t>
            </a:r>
            <a:r>
              <a:rPr lang="en-US" altLang="ko-KR" sz="1700" dirty="0" smtClean="0">
                <a:solidFill>
                  <a:srgbClr val="F7CAC9"/>
                </a:solidFill>
                <a:latin typeface="나눔고딕 ExtraBold" panose="020D0904000000000000" pitchFamily="50" charset="-127"/>
                <a:ea typeface="나눔고딕 ExtraBold" panose="020D0904000000000000" pitchFamily="50" charset="-127"/>
              </a:rPr>
              <a:t>Clinical </a:t>
            </a:r>
            <a:r>
              <a:rPr lang="en-US" altLang="ko-KR" sz="1700" dirty="0">
                <a:solidFill>
                  <a:srgbClr val="F7CAC9"/>
                </a:solidFill>
                <a:latin typeface="나눔고딕 ExtraBold" panose="020D0904000000000000" pitchFamily="50" charset="-127"/>
                <a:ea typeface="나눔고딕 ExtraBold" panose="020D0904000000000000" pitchFamily="50" charset="-127"/>
              </a:rPr>
              <a:t>Data</a:t>
            </a:r>
          </a:p>
        </p:txBody>
      </p:sp>
    </p:spTree>
    <p:extLst>
      <p:ext uri="{BB962C8B-B14F-4D97-AF65-F5344CB8AC3E}">
        <p14:creationId xmlns:p14="http://schemas.microsoft.com/office/powerpoint/2010/main" val="35222925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그룹 15"/>
          <p:cNvGrpSpPr/>
          <p:nvPr/>
        </p:nvGrpSpPr>
        <p:grpSpPr>
          <a:xfrm>
            <a:off x="-41413905" y="1439887"/>
            <a:ext cx="34314263" cy="5264968"/>
            <a:chOff x="1115616" y="4868981"/>
            <a:chExt cx="5378798" cy="852335"/>
          </a:xfrm>
        </p:grpSpPr>
        <p:pic>
          <p:nvPicPr>
            <p:cNvPr id="18" name="Picture 4" descr="http://www.lpp.fr/local/cache-vignettes/L471xH453/nebuleuse-3-1086e.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13094" y="4869120"/>
              <a:ext cx="886056" cy="85219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http://www.plasma-universe.com/images/thumb/0/0e/Sun-corona.jpg/400px-Sun-corona.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20953" y="4869120"/>
              <a:ext cx="962931" cy="85219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http://i.dailymail.co.uk/i/pix/2010/06/21/article-1288284-0A218E7C000005DC-13_964x64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05687" y="4868981"/>
              <a:ext cx="1283828" cy="85233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i.dailymail.co.uk/i/pix/2011/08/24/article-2029731-0D8E885F00000578-303_634x617.jpg">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15616" y="4869121"/>
              <a:ext cx="875675" cy="85219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i.dailymail.co.uk/i/pix/2015/02/10/258AC13A00000578-2947873-Researchers_at_Tel_Aviv_University_in_Israel_have_created_a_map_-a-134_1423586635718.jpg">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11318" y="4868981"/>
              <a:ext cx="1283096" cy="852196"/>
            </a:xfrm>
            <a:prstGeom prst="rect">
              <a:avLst/>
            </a:prstGeom>
            <a:noFill/>
            <a:extLst>
              <a:ext uri="{909E8E84-426E-40DD-AFC4-6F175D3DCCD1}">
                <a14:hiddenFill xmlns:a14="http://schemas.microsoft.com/office/drawing/2010/main">
                  <a:solidFill>
                    <a:srgbClr val="FFFFFF"/>
                  </a:solidFill>
                </a14:hiddenFill>
              </a:ext>
            </a:extLst>
          </p:spPr>
        </p:pic>
      </p:grpSp>
      <p:sp>
        <p:nvSpPr>
          <p:cNvPr id="39" name="직사각형 38"/>
          <p:cNvSpPr/>
          <p:nvPr/>
        </p:nvSpPr>
        <p:spPr>
          <a:xfrm>
            <a:off x="0" y="791815"/>
            <a:ext cx="9721850" cy="568836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직사각형 16"/>
          <p:cNvSpPr/>
          <p:nvPr/>
        </p:nvSpPr>
        <p:spPr>
          <a:xfrm>
            <a:off x="667011" y="2159967"/>
            <a:ext cx="3168352" cy="276999"/>
          </a:xfrm>
          <a:prstGeom prst="rect">
            <a:avLst/>
          </a:prstGeom>
        </p:spPr>
        <p:txBody>
          <a:bodyPr wrap="square">
            <a:spAutoFit/>
          </a:bodyPr>
          <a:lstStyle/>
          <a:p>
            <a:r>
              <a:rPr lang="en-US" altLang="ko-KR" sz="1200" b="1" dirty="0">
                <a:solidFill>
                  <a:schemeClr val="bg1"/>
                </a:solidFill>
                <a:latin typeface="나눔고딕 ExtraBold" panose="020D0904000000000000" pitchFamily="50" charset="-127"/>
                <a:ea typeface="나눔고딕 ExtraBold" panose="020D0904000000000000" pitchFamily="50" charset="-127"/>
              </a:rPr>
              <a:t>•Clinical results on skin improvement</a:t>
            </a:r>
          </a:p>
        </p:txBody>
      </p:sp>
      <p:sp>
        <p:nvSpPr>
          <p:cNvPr id="30" name="직사각형 29"/>
          <p:cNvSpPr/>
          <p:nvPr/>
        </p:nvSpPr>
        <p:spPr>
          <a:xfrm>
            <a:off x="4474536" y="2134098"/>
            <a:ext cx="532061" cy="3482253"/>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1" name="직사각형 30"/>
          <p:cNvSpPr/>
          <p:nvPr/>
        </p:nvSpPr>
        <p:spPr>
          <a:xfrm>
            <a:off x="7641232" y="1725097"/>
            <a:ext cx="532061" cy="381924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2" name="그룹 1"/>
          <p:cNvGrpSpPr/>
          <p:nvPr/>
        </p:nvGrpSpPr>
        <p:grpSpPr>
          <a:xfrm>
            <a:off x="698860" y="2732906"/>
            <a:ext cx="4073795" cy="1872208"/>
            <a:chOff x="967973" y="2664023"/>
            <a:chExt cx="3745308" cy="1721244"/>
          </a:xfrm>
        </p:grpSpPr>
        <p:pic>
          <p:nvPicPr>
            <p:cNvPr id="25"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67973" y="2664023"/>
              <a:ext cx="3745308" cy="1626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직사각형 31"/>
            <p:cNvSpPr/>
            <p:nvPr/>
          </p:nvSpPr>
          <p:spPr>
            <a:xfrm>
              <a:off x="1261289" y="3252673"/>
              <a:ext cx="719316" cy="22471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8" name="직사각형 27"/>
            <p:cNvSpPr/>
            <p:nvPr/>
          </p:nvSpPr>
          <p:spPr>
            <a:xfrm>
              <a:off x="967973" y="4108268"/>
              <a:ext cx="1872654" cy="276999"/>
            </a:xfrm>
            <a:prstGeom prst="rect">
              <a:avLst/>
            </a:prstGeom>
            <a:solidFill>
              <a:schemeClr val="tx1">
                <a:lumMod val="65000"/>
                <a:lumOff val="35000"/>
              </a:schemeClr>
            </a:solidFill>
          </p:spPr>
          <p:txBody>
            <a:bodyPr wrap="square">
              <a:spAutoFit/>
            </a:bodyPr>
            <a:lstStyle/>
            <a:p>
              <a:pPr algn="ctr"/>
              <a:r>
                <a:rPr lang="en-US" altLang="ko-KR" sz="1200" b="1" dirty="0">
                  <a:solidFill>
                    <a:schemeClr val="bg1"/>
                  </a:solidFill>
                  <a:latin typeface="나눔고딕 ExtraBold" panose="020D0904000000000000" pitchFamily="50" charset="-127"/>
                  <a:ea typeface="나눔고딕 ExtraBold" panose="020D0904000000000000" pitchFamily="50" charset="-127"/>
                </a:rPr>
                <a:t>Before</a:t>
              </a:r>
            </a:p>
          </p:txBody>
        </p:sp>
        <p:sp>
          <p:nvSpPr>
            <p:cNvPr id="36" name="직사각형 35"/>
            <p:cNvSpPr/>
            <p:nvPr/>
          </p:nvSpPr>
          <p:spPr>
            <a:xfrm>
              <a:off x="2840626" y="4104183"/>
              <a:ext cx="1872654" cy="276999"/>
            </a:xfrm>
            <a:prstGeom prst="rect">
              <a:avLst/>
            </a:prstGeom>
            <a:solidFill>
              <a:srgbClr val="C00000"/>
            </a:solidFill>
          </p:spPr>
          <p:txBody>
            <a:bodyPr wrap="square">
              <a:spAutoFit/>
            </a:bodyPr>
            <a:lstStyle/>
            <a:p>
              <a:pPr algn="ctr"/>
              <a:r>
                <a:rPr lang="en-US" altLang="ko-KR" sz="1200" b="1" dirty="0">
                  <a:solidFill>
                    <a:schemeClr val="bg1"/>
                  </a:solidFill>
                  <a:latin typeface="나눔고딕 ExtraBold" panose="020D0904000000000000" pitchFamily="50" charset="-127"/>
                  <a:ea typeface="나눔고딕 ExtraBold" panose="020D0904000000000000" pitchFamily="50" charset="-127"/>
                </a:rPr>
                <a:t>After</a:t>
              </a:r>
            </a:p>
          </p:txBody>
        </p:sp>
        <p:sp>
          <p:nvSpPr>
            <p:cNvPr id="40" name="직사각형 39"/>
            <p:cNvSpPr/>
            <p:nvPr/>
          </p:nvSpPr>
          <p:spPr>
            <a:xfrm>
              <a:off x="3065786" y="3168079"/>
              <a:ext cx="643011" cy="20272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3" name="그룹 2"/>
          <p:cNvGrpSpPr/>
          <p:nvPr/>
        </p:nvGrpSpPr>
        <p:grpSpPr>
          <a:xfrm>
            <a:off x="5034874" y="2732906"/>
            <a:ext cx="4074523" cy="1872208"/>
            <a:chOff x="5364313" y="2664023"/>
            <a:chExt cx="3745977" cy="1721244"/>
          </a:xfrm>
        </p:grpSpPr>
        <p:pic>
          <p:nvPicPr>
            <p:cNvPr id="34" name="Picture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64982" y="2664023"/>
              <a:ext cx="3745308" cy="1582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 name="직사각형 36"/>
            <p:cNvSpPr/>
            <p:nvPr/>
          </p:nvSpPr>
          <p:spPr>
            <a:xfrm>
              <a:off x="5364313" y="4108268"/>
              <a:ext cx="1872654" cy="276999"/>
            </a:xfrm>
            <a:prstGeom prst="rect">
              <a:avLst/>
            </a:prstGeom>
            <a:solidFill>
              <a:schemeClr val="tx1">
                <a:lumMod val="65000"/>
                <a:lumOff val="35000"/>
              </a:schemeClr>
            </a:solidFill>
          </p:spPr>
          <p:txBody>
            <a:bodyPr wrap="square">
              <a:spAutoFit/>
            </a:bodyPr>
            <a:lstStyle/>
            <a:p>
              <a:pPr algn="ctr"/>
              <a:r>
                <a:rPr lang="en-US" altLang="ko-KR" sz="1200" b="1" dirty="0">
                  <a:solidFill>
                    <a:schemeClr val="bg1"/>
                  </a:solidFill>
                  <a:latin typeface="나눔고딕 ExtraBold" panose="020D0904000000000000" pitchFamily="50" charset="-127"/>
                  <a:ea typeface="나눔고딕 ExtraBold" panose="020D0904000000000000" pitchFamily="50" charset="-127"/>
                </a:rPr>
                <a:t>Before</a:t>
              </a:r>
            </a:p>
          </p:txBody>
        </p:sp>
        <p:sp>
          <p:nvSpPr>
            <p:cNvPr id="38" name="직사각형 37"/>
            <p:cNvSpPr/>
            <p:nvPr/>
          </p:nvSpPr>
          <p:spPr>
            <a:xfrm>
              <a:off x="7236966" y="4104183"/>
              <a:ext cx="1872654" cy="276999"/>
            </a:xfrm>
            <a:prstGeom prst="rect">
              <a:avLst/>
            </a:prstGeom>
            <a:solidFill>
              <a:srgbClr val="C00000"/>
            </a:solidFill>
          </p:spPr>
          <p:txBody>
            <a:bodyPr wrap="square">
              <a:spAutoFit/>
            </a:bodyPr>
            <a:lstStyle/>
            <a:p>
              <a:pPr algn="ctr"/>
              <a:r>
                <a:rPr lang="en-US" altLang="ko-KR" sz="1200" b="1" dirty="0">
                  <a:solidFill>
                    <a:schemeClr val="bg1"/>
                  </a:solidFill>
                  <a:latin typeface="나눔고딕 ExtraBold" panose="020D0904000000000000" pitchFamily="50" charset="-127"/>
                  <a:ea typeface="나눔고딕 ExtraBold" panose="020D0904000000000000" pitchFamily="50" charset="-127"/>
                </a:rPr>
                <a:t>After</a:t>
              </a:r>
            </a:p>
          </p:txBody>
        </p:sp>
        <p:sp>
          <p:nvSpPr>
            <p:cNvPr id="41" name="직사각형 40"/>
            <p:cNvSpPr/>
            <p:nvPr/>
          </p:nvSpPr>
          <p:spPr>
            <a:xfrm>
              <a:off x="5802090" y="3269441"/>
              <a:ext cx="787027" cy="20794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2" name="직사각형 41"/>
            <p:cNvSpPr/>
            <p:nvPr/>
          </p:nvSpPr>
          <p:spPr>
            <a:xfrm>
              <a:off x="7741245" y="3248163"/>
              <a:ext cx="864096" cy="20723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24" name="TextBox 23"/>
          <p:cNvSpPr txBox="1"/>
          <p:nvPr/>
        </p:nvSpPr>
        <p:spPr>
          <a:xfrm>
            <a:off x="485104" y="359767"/>
            <a:ext cx="3439717" cy="353943"/>
          </a:xfrm>
          <a:prstGeom prst="rect">
            <a:avLst/>
          </a:prstGeom>
          <a:noFill/>
        </p:spPr>
        <p:txBody>
          <a:bodyPr wrap="square" rtlCol="0">
            <a:spAutoFit/>
          </a:bodyPr>
          <a:lstStyle/>
          <a:p>
            <a:r>
              <a:rPr lang="en-US" altLang="ko-KR" sz="1700" dirty="0" smtClean="0">
                <a:solidFill>
                  <a:srgbClr val="F7CAC9"/>
                </a:solidFill>
                <a:latin typeface="나눔고딕 ExtraBold" panose="020D0904000000000000" pitchFamily="50" charset="-127"/>
                <a:ea typeface="나눔고딕 ExtraBold" panose="020D0904000000000000" pitchFamily="50" charset="-127"/>
              </a:rPr>
              <a:t>05</a:t>
            </a:r>
            <a:r>
              <a:rPr lang="en-US" altLang="ko-KR" sz="1700" dirty="0" smtClean="0">
                <a:solidFill>
                  <a:srgbClr val="F7CAC9"/>
                </a:solidFill>
                <a:latin typeface="나눔고딕 Light" panose="020D0904000000000000" pitchFamily="50" charset="-127"/>
                <a:ea typeface="나눔고딕 Light" panose="020D0904000000000000" pitchFamily="50" charset="-127"/>
              </a:rPr>
              <a:t>_</a:t>
            </a:r>
            <a:r>
              <a:rPr lang="ko-KR" altLang="en-US" sz="1700" dirty="0" smtClean="0">
                <a:solidFill>
                  <a:srgbClr val="F7CAC9"/>
                </a:solidFill>
                <a:latin typeface="나눔고딕 Light" panose="020D0904000000000000" pitchFamily="50" charset="-127"/>
                <a:ea typeface="나눔고딕 Light" panose="020D0904000000000000" pitchFamily="50" charset="-127"/>
              </a:rPr>
              <a:t> </a:t>
            </a:r>
            <a:r>
              <a:rPr lang="en-US" altLang="ko-KR" sz="1700" dirty="0" smtClean="0">
                <a:solidFill>
                  <a:srgbClr val="F7CAC9"/>
                </a:solidFill>
                <a:latin typeface="나눔고딕 ExtraBold" panose="020D0904000000000000" pitchFamily="50" charset="-127"/>
                <a:ea typeface="나눔고딕 ExtraBold" panose="020D0904000000000000" pitchFamily="50" charset="-127"/>
              </a:rPr>
              <a:t>Clinical </a:t>
            </a:r>
            <a:r>
              <a:rPr lang="en-US" altLang="ko-KR" sz="1700" dirty="0">
                <a:solidFill>
                  <a:srgbClr val="F7CAC9"/>
                </a:solidFill>
                <a:latin typeface="나눔고딕 ExtraBold" panose="020D0904000000000000" pitchFamily="50" charset="-127"/>
                <a:ea typeface="나눔고딕 ExtraBold" panose="020D0904000000000000" pitchFamily="50" charset="-127"/>
              </a:rPr>
              <a:t>Data</a:t>
            </a:r>
          </a:p>
        </p:txBody>
      </p:sp>
    </p:spTree>
    <p:extLst>
      <p:ext uri="{BB962C8B-B14F-4D97-AF65-F5344CB8AC3E}">
        <p14:creationId xmlns:p14="http://schemas.microsoft.com/office/powerpoint/2010/main" val="289727282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그룹 15"/>
          <p:cNvGrpSpPr/>
          <p:nvPr/>
        </p:nvGrpSpPr>
        <p:grpSpPr>
          <a:xfrm>
            <a:off x="-41413905" y="1439887"/>
            <a:ext cx="34314263" cy="5264968"/>
            <a:chOff x="1115616" y="4868981"/>
            <a:chExt cx="5378798" cy="852335"/>
          </a:xfrm>
        </p:grpSpPr>
        <p:pic>
          <p:nvPicPr>
            <p:cNvPr id="18" name="Picture 4" descr="http://www.lpp.fr/local/cache-vignettes/L471xH453/nebuleuse-3-1086e.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13094" y="4869120"/>
              <a:ext cx="886056" cy="85219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http://www.plasma-universe.com/images/thumb/0/0e/Sun-corona.jpg/400px-Sun-corona.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20953" y="4869120"/>
              <a:ext cx="962931" cy="85219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http://i.dailymail.co.uk/i/pix/2010/06/21/article-1288284-0A218E7C000005DC-13_964x64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05687" y="4868981"/>
              <a:ext cx="1283828" cy="85233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i.dailymail.co.uk/i/pix/2011/08/24/article-2029731-0D8E885F00000578-303_634x617.jpg">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15616" y="4869121"/>
              <a:ext cx="875675" cy="85219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i.dailymail.co.uk/i/pix/2015/02/10/258AC13A00000578-2947873-Researchers_at_Tel_Aviv_University_in_Israel_have_created_a_map_-a-134_1423586635718.jpg">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11318" y="4868981"/>
              <a:ext cx="1283096" cy="852196"/>
            </a:xfrm>
            <a:prstGeom prst="rect">
              <a:avLst/>
            </a:prstGeom>
            <a:noFill/>
            <a:extLst>
              <a:ext uri="{909E8E84-426E-40DD-AFC4-6F175D3DCCD1}">
                <a14:hiddenFill xmlns:a14="http://schemas.microsoft.com/office/drawing/2010/main">
                  <a:solidFill>
                    <a:srgbClr val="FFFFFF"/>
                  </a:solidFill>
                </a14:hiddenFill>
              </a:ext>
            </a:extLst>
          </p:spPr>
        </p:pic>
      </p:grpSp>
      <p:sp>
        <p:nvSpPr>
          <p:cNvPr id="39" name="직사각형 38"/>
          <p:cNvSpPr/>
          <p:nvPr/>
        </p:nvSpPr>
        <p:spPr>
          <a:xfrm>
            <a:off x="0" y="791815"/>
            <a:ext cx="9721850" cy="568836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직사각형 16"/>
          <p:cNvSpPr/>
          <p:nvPr/>
        </p:nvSpPr>
        <p:spPr>
          <a:xfrm>
            <a:off x="1476549" y="1306904"/>
            <a:ext cx="3168352" cy="276999"/>
          </a:xfrm>
          <a:prstGeom prst="rect">
            <a:avLst/>
          </a:prstGeom>
        </p:spPr>
        <p:txBody>
          <a:bodyPr wrap="square">
            <a:spAutoFit/>
          </a:bodyPr>
          <a:lstStyle/>
          <a:p>
            <a:r>
              <a:rPr lang="en-US" altLang="ko-KR" sz="1200" b="1" dirty="0">
                <a:solidFill>
                  <a:schemeClr val="bg1"/>
                </a:solidFill>
                <a:latin typeface="나눔고딕 ExtraBold" panose="020D0904000000000000" pitchFamily="50" charset="-127"/>
                <a:ea typeface="나눔고딕 ExtraBold" panose="020D0904000000000000" pitchFamily="50" charset="-127"/>
              </a:rPr>
              <a:t>•Ozone emission rate test</a:t>
            </a:r>
          </a:p>
        </p:txBody>
      </p:sp>
      <p:sp>
        <p:nvSpPr>
          <p:cNvPr id="30" name="직사각형 29"/>
          <p:cNvSpPr/>
          <p:nvPr/>
        </p:nvSpPr>
        <p:spPr>
          <a:xfrm>
            <a:off x="4474536" y="2134098"/>
            <a:ext cx="532061" cy="3482253"/>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1" name="직사각형 30"/>
          <p:cNvSpPr/>
          <p:nvPr/>
        </p:nvSpPr>
        <p:spPr>
          <a:xfrm>
            <a:off x="7641232" y="1725097"/>
            <a:ext cx="532061" cy="381924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aphicFrame>
        <p:nvGraphicFramePr>
          <p:cNvPr id="24" name="내용 개체 틀 5"/>
          <p:cNvGraphicFramePr>
            <a:graphicFrameLocks/>
          </p:cNvGraphicFramePr>
          <p:nvPr>
            <p:extLst>
              <p:ext uri="{D42A27DB-BD31-4B8C-83A1-F6EECF244321}">
                <p14:modId xmlns:p14="http://schemas.microsoft.com/office/powerpoint/2010/main" val="2123975491"/>
              </p:ext>
            </p:extLst>
          </p:nvPr>
        </p:nvGraphicFramePr>
        <p:xfrm>
          <a:off x="1620565" y="1758103"/>
          <a:ext cx="6408712" cy="2164650"/>
        </p:xfrm>
        <a:graphic>
          <a:graphicData uri="http://schemas.openxmlformats.org/drawingml/2006/chart">
            <c:chart xmlns:c="http://schemas.openxmlformats.org/drawingml/2006/chart" xmlns:r="http://schemas.openxmlformats.org/officeDocument/2006/relationships" r:id="rId11"/>
          </a:graphicData>
        </a:graphic>
      </p:graphicFrame>
      <p:sp>
        <p:nvSpPr>
          <p:cNvPr id="26" name="TextBox 25"/>
          <p:cNvSpPr txBox="1"/>
          <p:nvPr/>
        </p:nvSpPr>
        <p:spPr>
          <a:xfrm>
            <a:off x="2182957" y="1886086"/>
            <a:ext cx="589736" cy="307777"/>
          </a:xfrm>
          <a:prstGeom prst="rect">
            <a:avLst/>
          </a:prstGeom>
          <a:noFill/>
        </p:spPr>
        <p:txBody>
          <a:bodyPr wrap="square" rtlCol="0">
            <a:spAutoFit/>
          </a:bodyPr>
          <a:lstStyle/>
          <a:p>
            <a:r>
              <a:rPr lang="en-US" altLang="ko-KR" sz="1400" b="1" dirty="0" smtClean="0">
                <a:solidFill>
                  <a:schemeClr val="bg1"/>
                </a:solidFill>
                <a:latin typeface="-윤고딕320" panose="02030504000101010101" pitchFamily="18" charset="-127"/>
                <a:ea typeface="-윤고딕320" panose="02030504000101010101" pitchFamily="18" charset="-127"/>
              </a:rPr>
              <a:t>ppm</a:t>
            </a:r>
            <a:endParaRPr lang="ko-KR" altLang="en-US" sz="1400" b="1" dirty="0">
              <a:solidFill>
                <a:schemeClr val="bg1"/>
              </a:solidFill>
              <a:latin typeface="-윤고딕320" panose="02030504000101010101" pitchFamily="18" charset="-127"/>
              <a:ea typeface="-윤고딕320" panose="02030504000101010101" pitchFamily="18" charset="-127"/>
            </a:endParaRPr>
          </a:p>
        </p:txBody>
      </p:sp>
      <p:graphicFrame>
        <p:nvGraphicFramePr>
          <p:cNvPr id="27" name="표 26"/>
          <p:cNvGraphicFramePr>
            <a:graphicFrameLocks noGrp="1"/>
          </p:cNvGraphicFramePr>
          <p:nvPr>
            <p:extLst>
              <p:ext uri="{D42A27DB-BD31-4B8C-83A1-F6EECF244321}">
                <p14:modId xmlns:p14="http://schemas.microsoft.com/office/powerpoint/2010/main" val="1630216300"/>
              </p:ext>
            </p:extLst>
          </p:nvPr>
        </p:nvGraphicFramePr>
        <p:xfrm>
          <a:off x="1620566" y="4099599"/>
          <a:ext cx="6408711" cy="868680"/>
        </p:xfrm>
        <a:graphic>
          <a:graphicData uri="http://schemas.openxmlformats.org/drawingml/2006/table">
            <a:tbl>
              <a:tblPr firstRow="1" bandRow="1"/>
              <a:tblGrid>
                <a:gridCol w="1563773"/>
                <a:gridCol w="1012375"/>
                <a:gridCol w="867750"/>
                <a:gridCol w="723125"/>
                <a:gridCol w="992793"/>
                <a:gridCol w="1248895"/>
              </a:tblGrid>
              <a:tr h="231800">
                <a:tc>
                  <a:txBody>
                    <a:bodyPr/>
                    <a:lstStyle>
                      <a:lvl1pPr marL="0" algn="l" defTabSz="914400" rtl="0" eaLnBrk="1" latinLnBrk="1" hangingPunct="1">
                        <a:defRPr sz="1800" b="1" kern="1200">
                          <a:solidFill>
                            <a:schemeClr val="lt1"/>
                          </a:solidFill>
                          <a:latin typeface="Century Schoolbook"/>
                        </a:defRPr>
                      </a:lvl1pPr>
                      <a:lvl2pPr marL="457200" algn="l" defTabSz="914400" rtl="0" eaLnBrk="1" latinLnBrk="1" hangingPunct="1">
                        <a:defRPr sz="1800" b="1" kern="1200">
                          <a:solidFill>
                            <a:schemeClr val="lt1"/>
                          </a:solidFill>
                          <a:latin typeface="Century Schoolbook"/>
                        </a:defRPr>
                      </a:lvl2pPr>
                      <a:lvl3pPr marL="914400" algn="l" defTabSz="914400" rtl="0" eaLnBrk="1" latinLnBrk="1" hangingPunct="1">
                        <a:defRPr sz="1800" b="1" kern="1200">
                          <a:solidFill>
                            <a:schemeClr val="lt1"/>
                          </a:solidFill>
                          <a:latin typeface="Century Schoolbook"/>
                        </a:defRPr>
                      </a:lvl3pPr>
                      <a:lvl4pPr marL="1371600" algn="l" defTabSz="914400" rtl="0" eaLnBrk="1" latinLnBrk="1" hangingPunct="1">
                        <a:defRPr sz="1800" b="1" kern="1200">
                          <a:solidFill>
                            <a:schemeClr val="lt1"/>
                          </a:solidFill>
                          <a:latin typeface="Century Schoolbook"/>
                        </a:defRPr>
                      </a:lvl4pPr>
                      <a:lvl5pPr marL="1828800" algn="l" defTabSz="914400" rtl="0" eaLnBrk="1" latinLnBrk="1" hangingPunct="1">
                        <a:defRPr sz="1800" b="1" kern="1200">
                          <a:solidFill>
                            <a:schemeClr val="lt1"/>
                          </a:solidFill>
                          <a:latin typeface="Century Schoolbook"/>
                        </a:defRPr>
                      </a:lvl5pPr>
                      <a:lvl6pPr marL="2286000" algn="l" defTabSz="914400" rtl="0" eaLnBrk="1" latinLnBrk="1" hangingPunct="1">
                        <a:defRPr sz="1800" b="1" kern="1200">
                          <a:solidFill>
                            <a:schemeClr val="lt1"/>
                          </a:solidFill>
                          <a:latin typeface="Century Schoolbook"/>
                        </a:defRPr>
                      </a:lvl6pPr>
                      <a:lvl7pPr marL="2743200" algn="l" defTabSz="914400" rtl="0" eaLnBrk="1" latinLnBrk="1" hangingPunct="1">
                        <a:defRPr sz="1800" b="1" kern="1200">
                          <a:solidFill>
                            <a:schemeClr val="lt1"/>
                          </a:solidFill>
                          <a:latin typeface="Century Schoolbook"/>
                        </a:defRPr>
                      </a:lvl7pPr>
                      <a:lvl8pPr marL="3200400" algn="l" defTabSz="914400" rtl="0" eaLnBrk="1" latinLnBrk="1" hangingPunct="1">
                        <a:defRPr sz="1800" b="1" kern="1200">
                          <a:solidFill>
                            <a:schemeClr val="lt1"/>
                          </a:solidFill>
                          <a:latin typeface="Century Schoolbook"/>
                        </a:defRPr>
                      </a:lvl8pPr>
                      <a:lvl9pPr marL="3657600" algn="l" defTabSz="914400" rtl="0" eaLnBrk="1" latinLnBrk="1" hangingPunct="1">
                        <a:defRPr sz="1800" b="1" kern="1200">
                          <a:solidFill>
                            <a:schemeClr val="lt1"/>
                          </a:solidFill>
                          <a:latin typeface="Century Schoolbook"/>
                        </a:defRPr>
                      </a:lvl9pPr>
                    </a:lstStyle>
                    <a:p>
                      <a:pPr algn="ctr" latinLnBrk="1"/>
                      <a:r>
                        <a:rPr lang="en-US" altLang="ko-KR" sz="900" dirty="0" smtClean="0">
                          <a:solidFill>
                            <a:schemeClr val="bg1"/>
                          </a:solidFill>
                          <a:latin typeface="나눔고딕" panose="020D0604000000000000" pitchFamily="50" charset="-127"/>
                          <a:ea typeface="나눔고딕" panose="020D0604000000000000" pitchFamily="50" charset="-127"/>
                        </a:rPr>
                        <a:t>Institution</a:t>
                      </a:r>
                      <a:r>
                        <a:rPr lang="ko-KR" altLang="en-US" sz="900" dirty="0" smtClean="0">
                          <a:solidFill>
                            <a:schemeClr val="bg1"/>
                          </a:solidFill>
                          <a:latin typeface="나눔고딕" panose="020D0604000000000000" pitchFamily="50" charset="-127"/>
                          <a:ea typeface="나눔고딕" panose="020D0604000000000000" pitchFamily="50" charset="-127"/>
                        </a:rPr>
                        <a:t> </a:t>
                      </a:r>
                      <a:endParaRPr lang="ko-KR" altLang="en-US" sz="900" dirty="0">
                        <a:solidFill>
                          <a:schemeClr val="bg1"/>
                        </a:solidFill>
                        <a:latin typeface="나눔고딕" panose="020D0604000000000000" pitchFamily="50" charset="-127"/>
                        <a:ea typeface="나눔고딕" panose="020D0604000000000000" pitchFamily="50" charset="-127"/>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300"/>
                    </a:solidFill>
                  </a:tcPr>
                </a:tc>
                <a:tc>
                  <a:txBody>
                    <a:bodyPr/>
                    <a:lstStyle>
                      <a:lvl1pPr marL="0" algn="l" defTabSz="914400" rtl="0" eaLnBrk="1" latinLnBrk="1" hangingPunct="1">
                        <a:defRPr sz="1800" b="1" kern="1200">
                          <a:solidFill>
                            <a:schemeClr val="lt1"/>
                          </a:solidFill>
                          <a:latin typeface="Century Schoolbook"/>
                        </a:defRPr>
                      </a:lvl1pPr>
                      <a:lvl2pPr marL="457200" algn="l" defTabSz="914400" rtl="0" eaLnBrk="1" latinLnBrk="1" hangingPunct="1">
                        <a:defRPr sz="1800" b="1" kern="1200">
                          <a:solidFill>
                            <a:schemeClr val="lt1"/>
                          </a:solidFill>
                          <a:latin typeface="Century Schoolbook"/>
                        </a:defRPr>
                      </a:lvl2pPr>
                      <a:lvl3pPr marL="914400" algn="l" defTabSz="914400" rtl="0" eaLnBrk="1" latinLnBrk="1" hangingPunct="1">
                        <a:defRPr sz="1800" b="1" kern="1200">
                          <a:solidFill>
                            <a:schemeClr val="lt1"/>
                          </a:solidFill>
                          <a:latin typeface="Century Schoolbook"/>
                        </a:defRPr>
                      </a:lvl3pPr>
                      <a:lvl4pPr marL="1371600" algn="l" defTabSz="914400" rtl="0" eaLnBrk="1" latinLnBrk="1" hangingPunct="1">
                        <a:defRPr sz="1800" b="1" kern="1200">
                          <a:solidFill>
                            <a:schemeClr val="lt1"/>
                          </a:solidFill>
                          <a:latin typeface="Century Schoolbook"/>
                        </a:defRPr>
                      </a:lvl4pPr>
                      <a:lvl5pPr marL="1828800" algn="l" defTabSz="914400" rtl="0" eaLnBrk="1" latinLnBrk="1" hangingPunct="1">
                        <a:defRPr sz="1800" b="1" kern="1200">
                          <a:solidFill>
                            <a:schemeClr val="lt1"/>
                          </a:solidFill>
                          <a:latin typeface="Century Schoolbook"/>
                        </a:defRPr>
                      </a:lvl5pPr>
                      <a:lvl6pPr marL="2286000" algn="l" defTabSz="914400" rtl="0" eaLnBrk="1" latinLnBrk="1" hangingPunct="1">
                        <a:defRPr sz="1800" b="1" kern="1200">
                          <a:solidFill>
                            <a:schemeClr val="lt1"/>
                          </a:solidFill>
                          <a:latin typeface="Century Schoolbook"/>
                        </a:defRPr>
                      </a:lvl6pPr>
                      <a:lvl7pPr marL="2743200" algn="l" defTabSz="914400" rtl="0" eaLnBrk="1" latinLnBrk="1" hangingPunct="1">
                        <a:defRPr sz="1800" b="1" kern="1200">
                          <a:solidFill>
                            <a:schemeClr val="lt1"/>
                          </a:solidFill>
                          <a:latin typeface="Century Schoolbook"/>
                        </a:defRPr>
                      </a:lvl7pPr>
                      <a:lvl8pPr marL="3200400" algn="l" defTabSz="914400" rtl="0" eaLnBrk="1" latinLnBrk="1" hangingPunct="1">
                        <a:defRPr sz="1800" b="1" kern="1200">
                          <a:solidFill>
                            <a:schemeClr val="lt1"/>
                          </a:solidFill>
                          <a:latin typeface="Century Schoolbook"/>
                        </a:defRPr>
                      </a:lvl8pPr>
                      <a:lvl9pPr marL="3657600" algn="l" defTabSz="914400" rtl="0" eaLnBrk="1" latinLnBrk="1" hangingPunct="1">
                        <a:defRPr sz="1800" b="1" kern="1200">
                          <a:solidFill>
                            <a:schemeClr val="lt1"/>
                          </a:solidFill>
                          <a:latin typeface="Century Schoolbook"/>
                        </a:defRPr>
                      </a:lvl9pPr>
                    </a:lstStyle>
                    <a:p>
                      <a:pPr algn="ctr" latinLnBrk="1"/>
                      <a:r>
                        <a:rPr lang="en-US" altLang="ko-KR" sz="900" dirty="0" smtClean="0">
                          <a:solidFill>
                            <a:schemeClr val="bg1"/>
                          </a:solidFill>
                          <a:latin typeface="나눔고딕" panose="020D0604000000000000" pitchFamily="50" charset="-127"/>
                          <a:ea typeface="나눔고딕" panose="020D0604000000000000" pitchFamily="50" charset="-127"/>
                        </a:rPr>
                        <a:t>Product</a:t>
                      </a:r>
                      <a:endParaRPr lang="ko-KR" altLang="en-US" sz="900" dirty="0">
                        <a:solidFill>
                          <a:schemeClr val="bg1"/>
                        </a:solidFill>
                        <a:latin typeface="나눔고딕" panose="020D0604000000000000" pitchFamily="50" charset="-127"/>
                        <a:ea typeface="나눔고딕" panose="020D0604000000000000" pitchFamily="50" charset="-127"/>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300"/>
                    </a:solidFill>
                  </a:tcPr>
                </a:tc>
                <a:tc>
                  <a:txBody>
                    <a:bodyPr/>
                    <a:lstStyle>
                      <a:lvl1pPr marL="0" algn="l" defTabSz="914400" rtl="0" eaLnBrk="1" latinLnBrk="1" hangingPunct="1">
                        <a:defRPr sz="1800" b="1" kern="1200">
                          <a:solidFill>
                            <a:schemeClr val="lt1"/>
                          </a:solidFill>
                          <a:latin typeface="Century Schoolbook"/>
                        </a:defRPr>
                      </a:lvl1pPr>
                      <a:lvl2pPr marL="457200" algn="l" defTabSz="914400" rtl="0" eaLnBrk="1" latinLnBrk="1" hangingPunct="1">
                        <a:defRPr sz="1800" b="1" kern="1200">
                          <a:solidFill>
                            <a:schemeClr val="lt1"/>
                          </a:solidFill>
                          <a:latin typeface="Century Schoolbook"/>
                        </a:defRPr>
                      </a:lvl2pPr>
                      <a:lvl3pPr marL="914400" algn="l" defTabSz="914400" rtl="0" eaLnBrk="1" latinLnBrk="1" hangingPunct="1">
                        <a:defRPr sz="1800" b="1" kern="1200">
                          <a:solidFill>
                            <a:schemeClr val="lt1"/>
                          </a:solidFill>
                          <a:latin typeface="Century Schoolbook"/>
                        </a:defRPr>
                      </a:lvl3pPr>
                      <a:lvl4pPr marL="1371600" algn="l" defTabSz="914400" rtl="0" eaLnBrk="1" latinLnBrk="1" hangingPunct="1">
                        <a:defRPr sz="1800" b="1" kern="1200">
                          <a:solidFill>
                            <a:schemeClr val="lt1"/>
                          </a:solidFill>
                          <a:latin typeface="Century Schoolbook"/>
                        </a:defRPr>
                      </a:lvl4pPr>
                      <a:lvl5pPr marL="1828800" algn="l" defTabSz="914400" rtl="0" eaLnBrk="1" latinLnBrk="1" hangingPunct="1">
                        <a:defRPr sz="1800" b="1" kern="1200">
                          <a:solidFill>
                            <a:schemeClr val="lt1"/>
                          </a:solidFill>
                          <a:latin typeface="Century Schoolbook"/>
                        </a:defRPr>
                      </a:lvl5pPr>
                      <a:lvl6pPr marL="2286000" algn="l" defTabSz="914400" rtl="0" eaLnBrk="1" latinLnBrk="1" hangingPunct="1">
                        <a:defRPr sz="1800" b="1" kern="1200">
                          <a:solidFill>
                            <a:schemeClr val="lt1"/>
                          </a:solidFill>
                          <a:latin typeface="Century Schoolbook"/>
                        </a:defRPr>
                      </a:lvl6pPr>
                      <a:lvl7pPr marL="2743200" algn="l" defTabSz="914400" rtl="0" eaLnBrk="1" latinLnBrk="1" hangingPunct="1">
                        <a:defRPr sz="1800" b="1" kern="1200">
                          <a:solidFill>
                            <a:schemeClr val="lt1"/>
                          </a:solidFill>
                          <a:latin typeface="Century Schoolbook"/>
                        </a:defRPr>
                      </a:lvl7pPr>
                      <a:lvl8pPr marL="3200400" algn="l" defTabSz="914400" rtl="0" eaLnBrk="1" latinLnBrk="1" hangingPunct="1">
                        <a:defRPr sz="1800" b="1" kern="1200">
                          <a:solidFill>
                            <a:schemeClr val="lt1"/>
                          </a:solidFill>
                          <a:latin typeface="Century Schoolbook"/>
                        </a:defRPr>
                      </a:lvl8pPr>
                      <a:lvl9pPr marL="3657600" algn="l" defTabSz="914400" rtl="0" eaLnBrk="1" latinLnBrk="1" hangingPunct="1">
                        <a:defRPr sz="1800" b="1" kern="1200">
                          <a:solidFill>
                            <a:schemeClr val="lt1"/>
                          </a:solidFill>
                          <a:latin typeface="Century Schoolbook"/>
                        </a:defRPr>
                      </a:lvl9pPr>
                    </a:lstStyle>
                    <a:p>
                      <a:pPr algn="ctr" latinLnBrk="1"/>
                      <a:r>
                        <a:rPr lang="en-US" altLang="ko-KR" sz="900" dirty="0" smtClean="0">
                          <a:solidFill>
                            <a:schemeClr val="bg1"/>
                          </a:solidFill>
                          <a:latin typeface="나눔고딕" panose="020D0604000000000000" pitchFamily="50" charset="-127"/>
                          <a:ea typeface="나눔고딕" panose="020D0604000000000000" pitchFamily="50" charset="-127"/>
                        </a:rPr>
                        <a:t>Test Item</a:t>
                      </a:r>
                      <a:endParaRPr lang="ko-KR" altLang="en-US" sz="900" dirty="0">
                        <a:solidFill>
                          <a:schemeClr val="bg1"/>
                        </a:solidFill>
                        <a:latin typeface="나눔고딕" panose="020D0604000000000000" pitchFamily="50" charset="-127"/>
                        <a:ea typeface="나눔고딕" panose="020D0604000000000000" pitchFamily="50" charset="-127"/>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300"/>
                    </a:solidFill>
                  </a:tcPr>
                </a:tc>
                <a:tc>
                  <a:txBody>
                    <a:bodyPr/>
                    <a:lstStyle>
                      <a:lvl1pPr marL="0" algn="l" defTabSz="914400" rtl="0" eaLnBrk="1" latinLnBrk="1" hangingPunct="1">
                        <a:defRPr sz="1800" b="1" kern="1200">
                          <a:solidFill>
                            <a:schemeClr val="lt1"/>
                          </a:solidFill>
                          <a:latin typeface="Century Schoolbook"/>
                        </a:defRPr>
                      </a:lvl1pPr>
                      <a:lvl2pPr marL="457200" algn="l" defTabSz="914400" rtl="0" eaLnBrk="1" latinLnBrk="1" hangingPunct="1">
                        <a:defRPr sz="1800" b="1" kern="1200">
                          <a:solidFill>
                            <a:schemeClr val="lt1"/>
                          </a:solidFill>
                          <a:latin typeface="Century Schoolbook"/>
                        </a:defRPr>
                      </a:lvl2pPr>
                      <a:lvl3pPr marL="914400" algn="l" defTabSz="914400" rtl="0" eaLnBrk="1" latinLnBrk="1" hangingPunct="1">
                        <a:defRPr sz="1800" b="1" kern="1200">
                          <a:solidFill>
                            <a:schemeClr val="lt1"/>
                          </a:solidFill>
                          <a:latin typeface="Century Schoolbook"/>
                        </a:defRPr>
                      </a:lvl3pPr>
                      <a:lvl4pPr marL="1371600" algn="l" defTabSz="914400" rtl="0" eaLnBrk="1" latinLnBrk="1" hangingPunct="1">
                        <a:defRPr sz="1800" b="1" kern="1200">
                          <a:solidFill>
                            <a:schemeClr val="lt1"/>
                          </a:solidFill>
                          <a:latin typeface="Century Schoolbook"/>
                        </a:defRPr>
                      </a:lvl4pPr>
                      <a:lvl5pPr marL="1828800" algn="l" defTabSz="914400" rtl="0" eaLnBrk="1" latinLnBrk="1" hangingPunct="1">
                        <a:defRPr sz="1800" b="1" kern="1200">
                          <a:solidFill>
                            <a:schemeClr val="lt1"/>
                          </a:solidFill>
                          <a:latin typeface="Century Schoolbook"/>
                        </a:defRPr>
                      </a:lvl5pPr>
                      <a:lvl6pPr marL="2286000" algn="l" defTabSz="914400" rtl="0" eaLnBrk="1" latinLnBrk="1" hangingPunct="1">
                        <a:defRPr sz="1800" b="1" kern="1200">
                          <a:solidFill>
                            <a:schemeClr val="lt1"/>
                          </a:solidFill>
                          <a:latin typeface="Century Schoolbook"/>
                        </a:defRPr>
                      </a:lvl6pPr>
                      <a:lvl7pPr marL="2743200" algn="l" defTabSz="914400" rtl="0" eaLnBrk="1" latinLnBrk="1" hangingPunct="1">
                        <a:defRPr sz="1800" b="1" kern="1200">
                          <a:solidFill>
                            <a:schemeClr val="lt1"/>
                          </a:solidFill>
                          <a:latin typeface="Century Schoolbook"/>
                        </a:defRPr>
                      </a:lvl7pPr>
                      <a:lvl8pPr marL="3200400" algn="l" defTabSz="914400" rtl="0" eaLnBrk="1" latinLnBrk="1" hangingPunct="1">
                        <a:defRPr sz="1800" b="1" kern="1200">
                          <a:solidFill>
                            <a:schemeClr val="lt1"/>
                          </a:solidFill>
                          <a:latin typeface="Century Schoolbook"/>
                        </a:defRPr>
                      </a:lvl8pPr>
                      <a:lvl9pPr marL="3657600" algn="l" defTabSz="914400" rtl="0" eaLnBrk="1" latinLnBrk="1" hangingPunct="1">
                        <a:defRPr sz="1800" b="1" kern="1200">
                          <a:solidFill>
                            <a:schemeClr val="lt1"/>
                          </a:solidFill>
                          <a:latin typeface="Century Schoolbook"/>
                        </a:defRPr>
                      </a:lvl9pPr>
                    </a:lstStyle>
                    <a:p>
                      <a:pPr algn="ctr" latinLnBrk="1"/>
                      <a:r>
                        <a:rPr lang="en-US" altLang="ko-KR" sz="900" dirty="0" smtClean="0">
                          <a:solidFill>
                            <a:schemeClr val="bg1"/>
                          </a:solidFill>
                          <a:latin typeface="나눔고딕" panose="020D0604000000000000" pitchFamily="50" charset="-127"/>
                          <a:ea typeface="나눔고딕" panose="020D0604000000000000" pitchFamily="50" charset="-127"/>
                        </a:rPr>
                        <a:t>Operating Hour</a:t>
                      </a:r>
                      <a:endParaRPr lang="ko-KR" altLang="en-US" sz="900" dirty="0">
                        <a:solidFill>
                          <a:schemeClr val="bg1"/>
                        </a:solidFill>
                        <a:latin typeface="나눔고딕" panose="020D0604000000000000" pitchFamily="50" charset="-127"/>
                        <a:ea typeface="나눔고딕" panose="020D0604000000000000" pitchFamily="50" charset="-127"/>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300"/>
                    </a:solidFill>
                  </a:tcPr>
                </a:tc>
                <a:tc>
                  <a:txBody>
                    <a:bodyPr/>
                    <a:lstStyle>
                      <a:lvl1pPr marL="0" algn="l" defTabSz="914400" rtl="0" eaLnBrk="1" latinLnBrk="1" hangingPunct="1">
                        <a:defRPr sz="1800" b="1" kern="1200">
                          <a:solidFill>
                            <a:schemeClr val="lt1"/>
                          </a:solidFill>
                          <a:latin typeface="Century Schoolbook"/>
                        </a:defRPr>
                      </a:lvl1pPr>
                      <a:lvl2pPr marL="457200" algn="l" defTabSz="914400" rtl="0" eaLnBrk="1" latinLnBrk="1" hangingPunct="1">
                        <a:defRPr sz="1800" b="1" kern="1200">
                          <a:solidFill>
                            <a:schemeClr val="lt1"/>
                          </a:solidFill>
                          <a:latin typeface="Century Schoolbook"/>
                        </a:defRPr>
                      </a:lvl2pPr>
                      <a:lvl3pPr marL="914400" algn="l" defTabSz="914400" rtl="0" eaLnBrk="1" latinLnBrk="1" hangingPunct="1">
                        <a:defRPr sz="1800" b="1" kern="1200">
                          <a:solidFill>
                            <a:schemeClr val="lt1"/>
                          </a:solidFill>
                          <a:latin typeface="Century Schoolbook"/>
                        </a:defRPr>
                      </a:lvl3pPr>
                      <a:lvl4pPr marL="1371600" algn="l" defTabSz="914400" rtl="0" eaLnBrk="1" latinLnBrk="1" hangingPunct="1">
                        <a:defRPr sz="1800" b="1" kern="1200">
                          <a:solidFill>
                            <a:schemeClr val="lt1"/>
                          </a:solidFill>
                          <a:latin typeface="Century Schoolbook"/>
                        </a:defRPr>
                      </a:lvl4pPr>
                      <a:lvl5pPr marL="1828800" algn="l" defTabSz="914400" rtl="0" eaLnBrk="1" latinLnBrk="1" hangingPunct="1">
                        <a:defRPr sz="1800" b="1" kern="1200">
                          <a:solidFill>
                            <a:schemeClr val="lt1"/>
                          </a:solidFill>
                          <a:latin typeface="Century Schoolbook"/>
                        </a:defRPr>
                      </a:lvl5pPr>
                      <a:lvl6pPr marL="2286000" algn="l" defTabSz="914400" rtl="0" eaLnBrk="1" latinLnBrk="1" hangingPunct="1">
                        <a:defRPr sz="1800" b="1" kern="1200">
                          <a:solidFill>
                            <a:schemeClr val="lt1"/>
                          </a:solidFill>
                          <a:latin typeface="Century Schoolbook"/>
                        </a:defRPr>
                      </a:lvl6pPr>
                      <a:lvl7pPr marL="2743200" algn="l" defTabSz="914400" rtl="0" eaLnBrk="1" latinLnBrk="1" hangingPunct="1">
                        <a:defRPr sz="1800" b="1" kern="1200">
                          <a:solidFill>
                            <a:schemeClr val="lt1"/>
                          </a:solidFill>
                          <a:latin typeface="Century Schoolbook"/>
                        </a:defRPr>
                      </a:lvl7pPr>
                      <a:lvl8pPr marL="3200400" algn="l" defTabSz="914400" rtl="0" eaLnBrk="1" latinLnBrk="1" hangingPunct="1">
                        <a:defRPr sz="1800" b="1" kern="1200">
                          <a:solidFill>
                            <a:schemeClr val="lt1"/>
                          </a:solidFill>
                          <a:latin typeface="Century Schoolbook"/>
                        </a:defRPr>
                      </a:lvl8pPr>
                      <a:lvl9pPr marL="3657600" algn="l" defTabSz="914400" rtl="0" eaLnBrk="1" latinLnBrk="1" hangingPunct="1">
                        <a:defRPr sz="1800" b="1" kern="1200">
                          <a:solidFill>
                            <a:schemeClr val="lt1"/>
                          </a:solidFill>
                          <a:latin typeface="Century Schoolbook"/>
                        </a:defRPr>
                      </a:lvl9pPr>
                    </a:lstStyle>
                    <a:p>
                      <a:pPr algn="ctr" latinLnBrk="1"/>
                      <a:r>
                        <a:rPr lang="en-US" altLang="ko-KR" sz="900" dirty="0" smtClean="0">
                          <a:solidFill>
                            <a:schemeClr val="bg1"/>
                          </a:solidFill>
                          <a:latin typeface="나눔고딕" panose="020D0604000000000000" pitchFamily="50" charset="-127"/>
                          <a:ea typeface="나눔고딕" panose="020D0604000000000000" pitchFamily="50" charset="-127"/>
                        </a:rPr>
                        <a:t>Operation</a:t>
                      </a:r>
                      <a:r>
                        <a:rPr lang="en-US" altLang="ko-KR" sz="900" baseline="0" dirty="0" smtClean="0">
                          <a:solidFill>
                            <a:schemeClr val="bg1"/>
                          </a:solidFill>
                          <a:latin typeface="나눔고딕" panose="020D0604000000000000" pitchFamily="50" charset="-127"/>
                          <a:ea typeface="나눔고딕" panose="020D0604000000000000" pitchFamily="50" charset="-127"/>
                        </a:rPr>
                        <a:t> Mode</a:t>
                      </a:r>
                      <a:endParaRPr lang="ko-KR" altLang="en-US" sz="900" dirty="0">
                        <a:solidFill>
                          <a:schemeClr val="bg1"/>
                        </a:solidFill>
                        <a:latin typeface="나눔고딕" panose="020D0604000000000000" pitchFamily="50" charset="-127"/>
                        <a:ea typeface="나눔고딕" panose="020D0604000000000000" pitchFamily="50" charset="-127"/>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300"/>
                    </a:solidFill>
                  </a:tcPr>
                </a:tc>
                <a:tc>
                  <a:txBody>
                    <a:bodyPr/>
                    <a:lstStyle>
                      <a:lvl1pPr marL="0" algn="l" defTabSz="914400" rtl="0" eaLnBrk="1" latinLnBrk="1" hangingPunct="1">
                        <a:defRPr sz="1800" b="1" kern="1200">
                          <a:solidFill>
                            <a:schemeClr val="lt1"/>
                          </a:solidFill>
                          <a:latin typeface="Century Schoolbook"/>
                        </a:defRPr>
                      </a:lvl1pPr>
                      <a:lvl2pPr marL="457200" algn="l" defTabSz="914400" rtl="0" eaLnBrk="1" latinLnBrk="1" hangingPunct="1">
                        <a:defRPr sz="1800" b="1" kern="1200">
                          <a:solidFill>
                            <a:schemeClr val="lt1"/>
                          </a:solidFill>
                          <a:latin typeface="Century Schoolbook"/>
                        </a:defRPr>
                      </a:lvl2pPr>
                      <a:lvl3pPr marL="914400" algn="l" defTabSz="914400" rtl="0" eaLnBrk="1" latinLnBrk="1" hangingPunct="1">
                        <a:defRPr sz="1800" b="1" kern="1200">
                          <a:solidFill>
                            <a:schemeClr val="lt1"/>
                          </a:solidFill>
                          <a:latin typeface="Century Schoolbook"/>
                        </a:defRPr>
                      </a:lvl3pPr>
                      <a:lvl4pPr marL="1371600" algn="l" defTabSz="914400" rtl="0" eaLnBrk="1" latinLnBrk="1" hangingPunct="1">
                        <a:defRPr sz="1800" b="1" kern="1200">
                          <a:solidFill>
                            <a:schemeClr val="lt1"/>
                          </a:solidFill>
                          <a:latin typeface="Century Schoolbook"/>
                        </a:defRPr>
                      </a:lvl4pPr>
                      <a:lvl5pPr marL="1828800" algn="l" defTabSz="914400" rtl="0" eaLnBrk="1" latinLnBrk="1" hangingPunct="1">
                        <a:defRPr sz="1800" b="1" kern="1200">
                          <a:solidFill>
                            <a:schemeClr val="lt1"/>
                          </a:solidFill>
                          <a:latin typeface="Century Schoolbook"/>
                        </a:defRPr>
                      </a:lvl5pPr>
                      <a:lvl6pPr marL="2286000" algn="l" defTabSz="914400" rtl="0" eaLnBrk="1" latinLnBrk="1" hangingPunct="1">
                        <a:defRPr sz="1800" b="1" kern="1200">
                          <a:solidFill>
                            <a:schemeClr val="lt1"/>
                          </a:solidFill>
                          <a:latin typeface="Century Schoolbook"/>
                        </a:defRPr>
                      </a:lvl6pPr>
                      <a:lvl7pPr marL="2743200" algn="l" defTabSz="914400" rtl="0" eaLnBrk="1" latinLnBrk="1" hangingPunct="1">
                        <a:defRPr sz="1800" b="1" kern="1200">
                          <a:solidFill>
                            <a:schemeClr val="lt1"/>
                          </a:solidFill>
                          <a:latin typeface="Century Schoolbook"/>
                        </a:defRPr>
                      </a:lvl7pPr>
                      <a:lvl8pPr marL="3200400" algn="l" defTabSz="914400" rtl="0" eaLnBrk="1" latinLnBrk="1" hangingPunct="1">
                        <a:defRPr sz="1800" b="1" kern="1200">
                          <a:solidFill>
                            <a:schemeClr val="lt1"/>
                          </a:solidFill>
                          <a:latin typeface="Century Schoolbook"/>
                        </a:defRPr>
                      </a:lvl8pPr>
                      <a:lvl9pPr marL="3657600" algn="l" defTabSz="914400" rtl="0" eaLnBrk="1" latinLnBrk="1" hangingPunct="1">
                        <a:defRPr sz="1800" b="1" kern="1200">
                          <a:solidFill>
                            <a:schemeClr val="lt1"/>
                          </a:solidFill>
                          <a:latin typeface="Century Schoolbook"/>
                        </a:defRPr>
                      </a:lvl9pPr>
                    </a:lstStyle>
                    <a:p>
                      <a:pPr algn="ctr" latinLnBrk="1"/>
                      <a:r>
                        <a:rPr lang="en-US" altLang="ko-KR" sz="900" b="1" dirty="0" smtClean="0">
                          <a:solidFill>
                            <a:schemeClr val="bg1"/>
                          </a:solidFill>
                          <a:latin typeface="나눔고딕" panose="020D0604000000000000" pitchFamily="50" charset="-127"/>
                          <a:ea typeface="나눔고딕" panose="020D0604000000000000" pitchFamily="50" charset="-127"/>
                        </a:rPr>
                        <a:t>Test Result</a:t>
                      </a:r>
                      <a:endParaRPr lang="ko-KR" altLang="en-US" sz="900" b="1" dirty="0">
                        <a:solidFill>
                          <a:schemeClr val="bg1"/>
                        </a:solidFill>
                        <a:latin typeface="나눔고딕" panose="020D0604000000000000" pitchFamily="50" charset="-127"/>
                        <a:ea typeface="나눔고딕" panose="020D0604000000000000" pitchFamily="50" charset="-127"/>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300"/>
                    </a:solidFill>
                  </a:tcPr>
                </a:tc>
              </a:tr>
              <a:tr h="370840">
                <a:tc>
                  <a:txBody>
                    <a:bodyPr/>
                    <a:lstStyle>
                      <a:lvl1pPr marL="0" algn="l" defTabSz="914400" rtl="0" eaLnBrk="1" latinLnBrk="1" hangingPunct="1">
                        <a:defRPr sz="1800" kern="1200">
                          <a:solidFill>
                            <a:schemeClr val="dk1"/>
                          </a:solidFill>
                          <a:latin typeface="Century Schoolbook"/>
                        </a:defRPr>
                      </a:lvl1pPr>
                      <a:lvl2pPr marL="457200" algn="l" defTabSz="914400" rtl="0" eaLnBrk="1" latinLnBrk="1" hangingPunct="1">
                        <a:defRPr sz="1800" kern="1200">
                          <a:solidFill>
                            <a:schemeClr val="dk1"/>
                          </a:solidFill>
                          <a:latin typeface="Century Schoolbook"/>
                        </a:defRPr>
                      </a:lvl2pPr>
                      <a:lvl3pPr marL="914400" algn="l" defTabSz="914400" rtl="0" eaLnBrk="1" latinLnBrk="1" hangingPunct="1">
                        <a:defRPr sz="1800" kern="1200">
                          <a:solidFill>
                            <a:schemeClr val="dk1"/>
                          </a:solidFill>
                          <a:latin typeface="Century Schoolbook"/>
                        </a:defRPr>
                      </a:lvl3pPr>
                      <a:lvl4pPr marL="1371600" algn="l" defTabSz="914400" rtl="0" eaLnBrk="1" latinLnBrk="1" hangingPunct="1">
                        <a:defRPr sz="1800" kern="1200">
                          <a:solidFill>
                            <a:schemeClr val="dk1"/>
                          </a:solidFill>
                          <a:latin typeface="Century Schoolbook"/>
                        </a:defRPr>
                      </a:lvl4pPr>
                      <a:lvl5pPr marL="1828800" algn="l" defTabSz="914400" rtl="0" eaLnBrk="1" latinLnBrk="1" hangingPunct="1">
                        <a:defRPr sz="1800" kern="1200">
                          <a:solidFill>
                            <a:schemeClr val="dk1"/>
                          </a:solidFill>
                          <a:latin typeface="Century Schoolbook"/>
                        </a:defRPr>
                      </a:lvl5pPr>
                      <a:lvl6pPr marL="2286000" algn="l" defTabSz="914400" rtl="0" eaLnBrk="1" latinLnBrk="1" hangingPunct="1">
                        <a:defRPr sz="1800" kern="1200">
                          <a:solidFill>
                            <a:schemeClr val="dk1"/>
                          </a:solidFill>
                          <a:latin typeface="Century Schoolbook"/>
                        </a:defRPr>
                      </a:lvl6pPr>
                      <a:lvl7pPr marL="2743200" algn="l" defTabSz="914400" rtl="0" eaLnBrk="1" latinLnBrk="1" hangingPunct="1">
                        <a:defRPr sz="1800" kern="1200">
                          <a:solidFill>
                            <a:schemeClr val="dk1"/>
                          </a:solidFill>
                          <a:latin typeface="Century Schoolbook"/>
                        </a:defRPr>
                      </a:lvl7pPr>
                      <a:lvl8pPr marL="3200400" algn="l" defTabSz="914400" rtl="0" eaLnBrk="1" latinLnBrk="1" hangingPunct="1">
                        <a:defRPr sz="1800" kern="1200">
                          <a:solidFill>
                            <a:schemeClr val="dk1"/>
                          </a:solidFill>
                          <a:latin typeface="Century Schoolbook"/>
                        </a:defRPr>
                      </a:lvl8pPr>
                      <a:lvl9pPr marL="3657600" algn="l" defTabSz="914400" rtl="0" eaLnBrk="1" latinLnBrk="1" hangingPunct="1">
                        <a:defRPr sz="1800" kern="1200">
                          <a:solidFill>
                            <a:schemeClr val="dk1"/>
                          </a:solidFill>
                          <a:latin typeface="Century Schoolbook"/>
                        </a:defRPr>
                      </a:lvl9pPr>
                    </a:lstStyle>
                    <a:p>
                      <a:pPr algn="ctr" latinLnBrk="1"/>
                      <a:r>
                        <a:rPr lang="en-US" altLang="ko-KR" sz="900" b="1" dirty="0" smtClean="0">
                          <a:solidFill>
                            <a:schemeClr val="bg1"/>
                          </a:solidFill>
                          <a:latin typeface="나눔고딕" panose="020D0604000000000000" pitchFamily="50" charset="-127"/>
                          <a:ea typeface="나눔고딕" panose="020D0604000000000000" pitchFamily="50" charset="-127"/>
                        </a:rPr>
                        <a:t>Korea</a:t>
                      </a:r>
                      <a:r>
                        <a:rPr lang="en-US" altLang="ko-KR" sz="900" b="1" baseline="0" dirty="0" smtClean="0">
                          <a:solidFill>
                            <a:schemeClr val="bg1"/>
                          </a:solidFill>
                          <a:latin typeface="나눔고딕" panose="020D0604000000000000" pitchFamily="50" charset="-127"/>
                          <a:ea typeface="나눔고딕" panose="020D0604000000000000" pitchFamily="50" charset="-127"/>
                        </a:rPr>
                        <a:t> </a:t>
                      </a:r>
                      <a:r>
                        <a:rPr lang="en-US" altLang="ko-KR" sz="900" b="1" dirty="0" smtClean="0">
                          <a:solidFill>
                            <a:schemeClr val="bg1"/>
                          </a:solidFill>
                          <a:latin typeface="나눔고딕" panose="020D0604000000000000" pitchFamily="50" charset="-127"/>
                          <a:ea typeface="나눔고딕" panose="020D0604000000000000" pitchFamily="50" charset="-127"/>
                        </a:rPr>
                        <a:t>Conformity</a:t>
                      </a:r>
                      <a:r>
                        <a:rPr lang="en-US" altLang="ko-KR" sz="900" b="1" baseline="0" dirty="0" smtClean="0">
                          <a:solidFill>
                            <a:schemeClr val="bg1"/>
                          </a:solidFill>
                          <a:latin typeface="나눔고딕" panose="020D0604000000000000" pitchFamily="50" charset="-127"/>
                          <a:ea typeface="나눔고딕" panose="020D0604000000000000" pitchFamily="50" charset="-127"/>
                        </a:rPr>
                        <a:t> </a:t>
                      </a:r>
                      <a:r>
                        <a:rPr lang="en-US" altLang="ko-KR" sz="900" b="1" dirty="0" smtClean="0">
                          <a:solidFill>
                            <a:schemeClr val="bg1"/>
                          </a:solidFill>
                          <a:latin typeface="나눔고딕" panose="020D0604000000000000" pitchFamily="50" charset="-127"/>
                          <a:ea typeface="나눔고딕" panose="020D0604000000000000" pitchFamily="50" charset="-127"/>
                        </a:rPr>
                        <a:t>Laboratories</a:t>
                      </a:r>
                    </a:p>
                    <a:p>
                      <a:pPr algn="ctr" latinLnBrk="1"/>
                      <a:r>
                        <a:rPr lang="en-US" altLang="ko-KR" sz="900" b="1" dirty="0" smtClean="0">
                          <a:solidFill>
                            <a:schemeClr val="bg1"/>
                          </a:solidFill>
                          <a:latin typeface="나눔고딕" panose="020D0604000000000000" pitchFamily="50" charset="-127"/>
                          <a:ea typeface="나눔고딕" panose="020D0604000000000000" pitchFamily="50" charset="-127"/>
                        </a:rPr>
                        <a:t>(KCL)</a:t>
                      </a:r>
                      <a:endParaRPr lang="ko-KR" altLang="en-US" sz="900" b="1" dirty="0">
                        <a:solidFill>
                          <a:schemeClr val="bg1"/>
                        </a:solidFill>
                        <a:latin typeface="나눔고딕" panose="020D0604000000000000" pitchFamily="50" charset="-127"/>
                        <a:ea typeface="나눔고딕" panose="020D0604000000000000" pitchFamily="50" charset="-127"/>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300"/>
                    </a:solidFill>
                  </a:tcPr>
                </a:tc>
                <a:tc>
                  <a:txBody>
                    <a:bodyPr/>
                    <a:lstStyle>
                      <a:lvl1pPr marL="0" algn="l" defTabSz="914400" rtl="0" eaLnBrk="1" latinLnBrk="1" hangingPunct="1">
                        <a:defRPr sz="1800" kern="1200">
                          <a:solidFill>
                            <a:schemeClr val="dk1"/>
                          </a:solidFill>
                          <a:latin typeface="Century Schoolbook"/>
                        </a:defRPr>
                      </a:lvl1pPr>
                      <a:lvl2pPr marL="457200" algn="l" defTabSz="914400" rtl="0" eaLnBrk="1" latinLnBrk="1" hangingPunct="1">
                        <a:defRPr sz="1800" kern="1200">
                          <a:solidFill>
                            <a:schemeClr val="dk1"/>
                          </a:solidFill>
                          <a:latin typeface="Century Schoolbook"/>
                        </a:defRPr>
                      </a:lvl2pPr>
                      <a:lvl3pPr marL="914400" algn="l" defTabSz="914400" rtl="0" eaLnBrk="1" latinLnBrk="1" hangingPunct="1">
                        <a:defRPr sz="1800" kern="1200">
                          <a:solidFill>
                            <a:schemeClr val="dk1"/>
                          </a:solidFill>
                          <a:latin typeface="Century Schoolbook"/>
                        </a:defRPr>
                      </a:lvl3pPr>
                      <a:lvl4pPr marL="1371600" algn="l" defTabSz="914400" rtl="0" eaLnBrk="1" latinLnBrk="1" hangingPunct="1">
                        <a:defRPr sz="1800" kern="1200">
                          <a:solidFill>
                            <a:schemeClr val="dk1"/>
                          </a:solidFill>
                          <a:latin typeface="Century Schoolbook"/>
                        </a:defRPr>
                      </a:lvl4pPr>
                      <a:lvl5pPr marL="1828800" algn="l" defTabSz="914400" rtl="0" eaLnBrk="1" latinLnBrk="1" hangingPunct="1">
                        <a:defRPr sz="1800" kern="1200">
                          <a:solidFill>
                            <a:schemeClr val="dk1"/>
                          </a:solidFill>
                          <a:latin typeface="Century Schoolbook"/>
                        </a:defRPr>
                      </a:lvl5pPr>
                      <a:lvl6pPr marL="2286000" algn="l" defTabSz="914400" rtl="0" eaLnBrk="1" latinLnBrk="1" hangingPunct="1">
                        <a:defRPr sz="1800" kern="1200">
                          <a:solidFill>
                            <a:schemeClr val="dk1"/>
                          </a:solidFill>
                          <a:latin typeface="Century Schoolbook"/>
                        </a:defRPr>
                      </a:lvl6pPr>
                      <a:lvl7pPr marL="2743200" algn="l" defTabSz="914400" rtl="0" eaLnBrk="1" latinLnBrk="1" hangingPunct="1">
                        <a:defRPr sz="1800" kern="1200">
                          <a:solidFill>
                            <a:schemeClr val="dk1"/>
                          </a:solidFill>
                          <a:latin typeface="Century Schoolbook"/>
                        </a:defRPr>
                      </a:lvl7pPr>
                      <a:lvl8pPr marL="3200400" algn="l" defTabSz="914400" rtl="0" eaLnBrk="1" latinLnBrk="1" hangingPunct="1">
                        <a:defRPr sz="1800" kern="1200">
                          <a:solidFill>
                            <a:schemeClr val="dk1"/>
                          </a:solidFill>
                          <a:latin typeface="Century Schoolbook"/>
                        </a:defRPr>
                      </a:lvl8pPr>
                      <a:lvl9pPr marL="3657600" algn="l" defTabSz="914400" rtl="0" eaLnBrk="1" latinLnBrk="1" hangingPunct="1">
                        <a:defRPr sz="1800" kern="1200">
                          <a:solidFill>
                            <a:schemeClr val="dk1"/>
                          </a:solidFill>
                          <a:latin typeface="Century Schoolbook"/>
                        </a:defRPr>
                      </a:lvl9pPr>
                    </a:lstStyle>
                    <a:p>
                      <a:pPr algn="ctr" latinLnBrk="1"/>
                      <a:r>
                        <a:rPr lang="en-US" altLang="ko-KR" sz="900" b="1" dirty="0" smtClean="0">
                          <a:solidFill>
                            <a:schemeClr val="bg1"/>
                          </a:solidFill>
                          <a:latin typeface="나눔고딕" panose="020D0604000000000000" pitchFamily="50" charset="-127"/>
                          <a:ea typeface="나눔고딕" panose="020D0604000000000000" pitchFamily="50" charset="-127"/>
                        </a:rPr>
                        <a:t> Plasma</a:t>
                      </a:r>
                      <a:r>
                        <a:rPr lang="en-US" altLang="ko-KR" sz="900" b="1" baseline="0" dirty="0" smtClean="0">
                          <a:solidFill>
                            <a:schemeClr val="bg1"/>
                          </a:solidFill>
                          <a:latin typeface="나눔고딕" panose="020D0604000000000000" pitchFamily="50" charset="-127"/>
                          <a:ea typeface="나눔고딕" panose="020D0604000000000000" pitchFamily="50" charset="-127"/>
                        </a:rPr>
                        <a:t> Shower</a:t>
                      </a:r>
                      <a:endParaRPr lang="ko-KR" altLang="en-US" sz="900" b="1" dirty="0">
                        <a:solidFill>
                          <a:schemeClr val="bg1"/>
                        </a:solidFill>
                        <a:latin typeface="나눔고딕" panose="020D0604000000000000" pitchFamily="50" charset="-127"/>
                        <a:ea typeface="나눔고딕" panose="020D0604000000000000" pitchFamily="50" charset="-127"/>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300"/>
                    </a:solidFill>
                  </a:tcPr>
                </a:tc>
                <a:tc>
                  <a:txBody>
                    <a:bodyPr/>
                    <a:lstStyle>
                      <a:lvl1pPr marL="0" algn="l" defTabSz="914400" rtl="0" eaLnBrk="1" latinLnBrk="1" hangingPunct="1">
                        <a:defRPr sz="1800" kern="1200">
                          <a:solidFill>
                            <a:schemeClr val="dk1"/>
                          </a:solidFill>
                          <a:latin typeface="Century Schoolbook"/>
                        </a:defRPr>
                      </a:lvl1pPr>
                      <a:lvl2pPr marL="457200" algn="l" defTabSz="914400" rtl="0" eaLnBrk="1" latinLnBrk="1" hangingPunct="1">
                        <a:defRPr sz="1800" kern="1200">
                          <a:solidFill>
                            <a:schemeClr val="dk1"/>
                          </a:solidFill>
                          <a:latin typeface="Century Schoolbook"/>
                        </a:defRPr>
                      </a:lvl2pPr>
                      <a:lvl3pPr marL="914400" algn="l" defTabSz="914400" rtl="0" eaLnBrk="1" latinLnBrk="1" hangingPunct="1">
                        <a:defRPr sz="1800" kern="1200">
                          <a:solidFill>
                            <a:schemeClr val="dk1"/>
                          </a:solidFill>
                          <a:latin typeface="Century Schoolbook"/>
                        </a:defRPr>
                      </a:lvl3pPr>
                      <a:lvl4pPr marL="1371600" algn="l" defTabSz="914400" rtl="0" eaLnBrk="1" latinLnBrk="1" hangingPunct="1">
                        <a:defRPr sz="1800" kern="1200">
                          <a:solidFill>
                            <a:schemeClr val="dk1"/>
                          </a:solidFill>
                          <a:latin typeface="Century Schoolbook"/>
                        </a:defRPr>
                      </a:lvl4pPr>
                      <a:lvl5pPr marL="1828800" algn="l" defTabSz="914400" rtl="0" eaLnBrk="1" latinLnBrk="1" hangingPunct="1">
                        <a:defRPr sz="1800" kern="1200">
                          <a:solidFill>
                            <a:schemeClr val="dk1"/>
                          </a:solidFill>
                          <a:latin typeface="Century Schoolbook"/>
                        </a:defRPr>
                      </a:lvl5pPr>
                      <a:lvl6pPr marL="2286000" algn="l" defTabSz="914400" rtl="0" eaLnBrk="1" latinLnBrk="1" hangingPunct="1">
                        <a:defRPr sz="1800" kern="1200">
                          <a:solidFill>
                            <a:schemeClr val="dk1"/>
                          </a:solidFill>
                          <a:latin typeface="Century Schoolbook"/>
                        </a:defRPr>
                      </a:lvl6pPr>
                      <a:lvl7pPr marL="2743200" algn="l" defTabSz="914400" rtl="0" eaLnBrk="1" latinLnBrk="1" hangingPunct="1">
                        <a:defRPr sz="1800" kern="1200">
                          <a:solidFill>
                            <a:schemeClr val="dk1"/>
                          </a:solidFill>
                          <a:latin typeface="Century Schoolbook"/>
                        </a:defRPr>
                      </a:lvl7pPr>
                      <a:lvl8pPr marL="3200400" algn="l" defTabSz="914400" rtl="0" eaLnBrk="1" latinLnBrk="1" hangingPunct="1">
                        <a:defRPr sz="1800" kern="1200">
                          <a:solidFill>
                            <a:schemeClr val="dk1"/>
                          </a:solidFill>
                          <a:latin typeface="Century Schoolbook"/>
                        </a:defRPr>
                      </a:lvl8pPr>
                      <a:lvl9pPr marL="3657600" algn="l" defTabSz="914400" rtl="0" eaLnBrk="1" latinLnBrk="1" hangingPunct="1">
                        <a:defRPr sz="1800" kern="1200">
                          <a:solidFill>
                            <a:schemeClr val="dk1"/>
                          </a:solidFill>
                          <a:latin typeface="Century Schoolbook"/>
                        </a:defRPr>
                      </a:lvl9pPr>
                    </a:lstStyle>
                    <a:p>
                      <a:pPr algn="ctr" latinLnBrk="1"/>
                      <a:r>
                        <a:rPr lang="en-US" altLang="ko-KR" sz="900" b="1" dirty="0" smtClean="0">
                          <a:solidFill>
                            <a:schemeClr val="bg1"/>
                          </a:solidFill>
                          <a:latin typeface="나눔고딕" panose="020D0604000000000000" pitchFamily="50" charset="-127"/>
                          <a:ea typeface="나눔고딕" panose="020D0604000000000000" pitchFamily="50" charset="-127"/>
                        </a:rPr>
                        <a:t>Ozone emission rate</a:t>
                      </a:r>
                      <a:endParaRPr lang="ko-KR" altLang="en-US" sz="900" b="1" dirty="0">
                        <a:solidFill>
                          <a:schemeClr val="bg1"/>
                        </a:solidFill>
                        <a:latin typeface="나눔고딕" panose="020D0604000000000000" pitchFamily="50" charset="-127"/>
                        <a:ea typeface="나눔고딕" panose="020D0604000000000000" pitchFamily="50" charset="-127"/>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300"/>
                    </a:solidFill>
                  </a:tcPr>
                </a:tc>
                <a:tc>
                  <a:txBody>
                    <a:bodyPr/>
                    <a:lstStyle>
                      <a:lvl1pPr marL="0" algn="l" defTabSz="914400" rtl="0" eaLnBrk="1" latinLnBrk="1" hangingPunct="1">
                        <a:defRPr sz="1800" kern="1200">
                          <a:solidFill>
                            <a:schemeClr val="dk1"/>
                          </a:solidFill>
                          <a:latin typeface="Century Schoolbook"/>
                        </a:defRPr>
                      </a:lvl1pPr>
                      <a:lvl2pPr marL="457200" algn="l" defTabSz="914400" rtl="0" eaLnBrk="1" latinLnBrk="1" hangingPunct="1">
                        <a:defRPr sz="1800" kern="1200">
                          <a:solidFill>
                            <a:schemeClr val="dk1"/>
                          </a:solidFill>
                          <a:latin typeface="Century Schoolbook"/>
                        </a:defRPr>
                      </a:lvl2pPr>
                      <a:lvl3pPr marL="914400" algn="l" defTabSz="914400" rtl="0" eaLnBrk="1" latinLnBrk="1" hangingPunct="1">
                        <a:defRPr sz="1800" kern="1200">
                          <a:solidFill>
                            <a:schemeClr val="dk1"/>
                          </a:solidFill>
                          <a:latin typeface="Century Schoolbook"/>
                        </a:defRPr>
                      </a:lvl3pPr>
                      <a:lvl4pPr marL="1371600" algn="l" defTabSz="914400" rtl="0" eaLnBrk="1" latinLnBrk="1" hangingPunct="1">
                        <a:defRPr sz="1800" kern="1200">
                          <a:solidFill>
                            <a:schemeClr val="dk1"/>
                          </a:solidFill>
                          <a:latin typeface="Century Schoolbook"/>
                        </a:defRPr>
                      </a:lvl4pPr>
                      <a:lvl5pPr marL="1828800" algn="l" defTabSz="914400" rtl="0" eaLnBrk="1" latinLnBrk="1" hangingPunct="1">
                        <a:defRPr sz="1800" kern="1200">
                          <a:solidFill>
                            <a:schemeClr val="dk1"/>
                          </a:solidFill>
                          <a:latin typeface="Century Schoolbook"/>
                        </a:defRPr>
                      </a:lvl5pPr>
                      <a:lvl6pPr marL="2286000" algn="l" defTabSz="914400" rtl="0" eaLnBrk="1" latinLnBrk="1" hangingPunct="1">
                        <a:defRPr sz="1800" kern="1200">
                          <a:solidFill>
                            <a:schemeClr val="dk1"/>
                          </a:solidFill>
                          <a:latin typeface="Century Schoolbook"/>
                        </a:defRPr>
                      </a:lvl6pPr>
                      <a:lvl7pPr marL="2743200" algn="l" defTabSz="914400" rtl="0" eaLnBrk="1" latinLnBrk="1" hangingPunct="1">
                        <a:defRPr sz="1800" kern="1200">
                          <a:solidFill>
                            <a:schemeClr val="dk1"/>
                          </a:solidFill>
                          <a:latin typeface="Century Schoolbook"/>
                        </a:defRPr>
                      </a:lvl7pPr>
                      <a:lvl8pPr marL="3200400" algn="l" defTabSz="914400" rtl="0" eaLnBrk="1" latinLnBrk="1" hangingPunct="1">
                        <a:defRPr sz="1800" kern="1200">
                          <a:solidFill>
                            <a:schemeClr val="dk1"/>
                          </a:solidFill>
                          <a:latin typeface="Century Schoolbook"/>
                        </a:defRPr>
                      </a:lvl8pPr>
                      <a:lvl9pPr marL="3657600" algn="l" defTabSz="914400" rtl="0" eaLnBrk="1" latinLnBrk="1" hangingPunct="1">
                        <a:defRPr sz="1800" kern="1200">
                          <a:solidFill>
                            <a:schemeClr val="dk1"/>
                          </a:solidFill>
                          <a:latin typeface="Century Schoolbook"/>
                        </a:defRPr>
                      </a:lvl9pPr>
                    </a:lstStyle>
                    <a:p>
                      <a:pPr algn="ctr" latinLnBrk="1"/>
                      <a:r>
                        <a:rPr lang="en-US" altLang="ko-KR" sz="900" b="1" dirty="0" smtClean="0">
                          <a:solidFill>
                            <a:schemeClr val="bg1"/>
                          </a:solidFill>
                          <a:latin typeface="나눔고딕" panose="020D0604000000000000" pitchFamily="50" charset="-127"/>
                          <a:ea typeface="나눔고딕" panose="020D0604000000000000" pitchFamily="50" charset="-127"/>
                        </a:rPr>
                        <a:t>1hour</a:t>
                      </a:r>
                      <a:endParaRPr lang="ko-KR" altLang="en-US" sz="900" b="1" dirty="0">
                        <a:solidFill>
                          <a:schemeClr val="bg1"/>
                        </a:solidFill>
                        <a:latin typeface="나눔고딕" panose="020D0604000000000000" pitchFamily="50" charset="-127"/>
                        <a:ea typeface="나눔고딕" panose="020D0604000000000000" pitchFamily="50" charset="-127"/>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300"/>
                    </a:solidFill>
                  </a:tcPr>
                </a:tc>
                <a:tc>
                  <a:txBody>
                    <a:bodyPr/>
                    <a:lstStyle>
                      <a:lvl1pPr marL="0" algn="l" defTabSz="914400" rtl="0" eaLnBrk="1" latinLnBrk="1" hangingPunct="1">
                        <a:defRPr sz="1800" kern="1200">
                          <a:solidFill>
                            <a:schemeClr val="dk1"/>
                          </a:solidFill>
                          <a:latin typeface="Century Schoolbook"/>
                        </a:defRPr>
                      </a:lvl1pPr>
                      <a:lvl2pPr marL="457200" algn="l" defTabSz="914400" rtl="0" eaLnBrk="1" latinLnBrk="1" hangingPunct="1">
                        <a:defRPr sz="1800" kern="1200">
                          <a:solidFill>
                            <a:schemeClr val="dk1"/>
                          </a:solidFill>
                          <a:latin typeface="Century Schoolbook"/>
                        </a:defRPr>
                      </a:lvl2pPr>
                      <a:lvl3pPr marL="914400" algn="l" defTabSz="914400" rtl="0" eaLnBrk="1" latinLnBrk="1" hangingPunct="1">
                        <a:defRPr sz="1800" kern="1200">
                          <a:solidFill>
                            <a:schemeClr val="dk1"/>
                          </a:solidFill>
                          <a:latin typeface="Century Schoolbook"/>
                        </a:defRPr>
                      </a:lvl3pPr>
                      <a:lvl4pPr marL="1371600" algn="l" defTabSz="914400" rtl="0" eaLnBrk="1" latinLnBrk="1" hangingPunct="1">
                        <a:defRPr sz="1800" kern="1200">
                          <a:solidFill>
                            <a:schemeClr val="dk1"/>
                          </a:solidFill>
                          <a:latin typeface="Century Schoolbook"/>
                        </a:defRPr>
                      </a:lvl4pPr>
                      <a:lvl5pPr marL="1828800" algn="l" defTabSz="914400" rtl="0" eaLnBrk="1" latinLnBrk="1" hangingPunct="1">
                        <a:defRPr sz="1800" kern="1200">
                          <a:solidFill>
                            <a:schemeClr val="dk1"/>
                          </a:solidFill>
                          <a:latin typeface="Century Schoolbook"/>
                        </a:defRPr>
                      </a:lvl5pPr>
                      <a:lvl6pPr marL="2286000" algn="l" defTabSz="914400" rtl="0" eaLnBrk="1" latinLnBrk="1" hangingPunct="1">
                        <a:defRPr sz="1800" kern="1200">
                          <a:solidFill>
                            <a:schemeClr val="dk1"/>
                          </a:solidFill>
                          <a:latin typeface="Century Schoolbook"/>
                        </a:defRPr>
                      </a:lvl6pPr>
                      <a:lvl7pPr marL="2743200" algn="l" defTabSz="914400" rtl="0" eaLnBrk="1" latinLnBrk="1" hangingPunct="1">
                        <a:defRPr sz="1800" kern="1200">
                          <a:solidFill>
                            <a:schemeClr val="dk1"/>
                          </a:solidFill>
                          <a:latin typeface="Century Schoolbook"/>
                        </a:defRPr>
                      </a:lvl7pPr>
                      <a:lvl8pPr marL="3200400" algn="l" defTabSz="914400" rtl="0" eaLnBrk="1" latinLnBrk="1" hangingPunct="1">
                        <a:defRPr sz="1800" kern="1200">
                          <a:solidFill>
                            <a:schemeClr val="dk1"/>
                          </a:solidFill>
                          <a:latin typeface="Century Schoolbook"/>
                        </a:defRPr>
                      </a:lvl8pPr>
                      <a:lvl9pPr marL="3657600" algn="l" defTabSz="914400" rtl="0" eaLnBrk="1" latinLnBrk="1" hangingPunct="1">
                        <a:defRPr sz="1800" kern="1200">
                          <a:solidFill>
                            <a:schemeClr val="dk1"/>
                          </a:solidFill>
                          <a:latin typeface="Century Schoolbook"/>
                        </a:defRPr>
                      </a:lvl9pPr>
                    </a:lstStyle>
                    <a:p>
                      <a:pPr algn="ctr" latinLnBrk="1"/>
                      <a:r>
                        <a:rPr lang="en-US" altLang="ko-KR" sz="900" b="1" dirty="0" smtClean="0">
                          <a:solidFill>
                            <a:schemeClr val="bg1"/>
                          </a:solidFill>
                          <a:latin typeface="나눔고딕" panose="020D0604000000000000" pitchFamily="50" charset="-127"/>
                          <a:ea typeface="나눔고딕" panose="020D0604000000000000" pitchFamily="50" charset="-127"/>
                        </a:rPr>
                        <a:t>MASSAGE</a:t>
                      </a:r>
                    </a:p>
                    <a:p>
                      <a:pPr algn="ctr" latinLnBrk="1"/>
                      <a:r>
                        <a:rPr lang="en-US" altLang="ko-KR" sz="900" b="1" dirty="0" smtClean="0">
                          <a:solidFill>
                            <a:schemeClr val="bg1"/>
                          </a:solidFill>
                          <a:latin typeface="나눔고딕" panose="020D0604000000000000" pitchFamily="50" charset="-127"/>
                          <a:ea typeface="나눔고딕" panose="020D0604000000000000" pitchFamily="50" charset="-127"/>
                        </a:rPr>
                        <a:t>(Hard)</a:t>
                      </a:r>
                      <a:endParaRPr lang="ko-KR" altLang="en-US" sz="900" b="1" dirty="0">
                        <a:solidFill>
                          <a:schemeClr val="bg1"/>
                        </a:solidFill>
                        <a:latin typeface="나눔고딕" panose="020D0604000000000000" pitchFamily="50" charset="-127"/>
                        <a:ea typeface="나눔고딕" panose="020D0604000000000000" pitchFamily="50" charset="-127"/>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300"/>
                    </a:solidFill>
                  </a:tcPr>
                </a:tc>
                <a:tc>
                  <a:txBody>
                    <a:bodyPr/>
                    <a:lstStyle>
                      <a:lvl1pPr marL="0" algn="l" defTabSz="914400" rtl="0" eaLnBrk="1" latinLnBrk="1" hangingPunct="1">
                        <a:defRPr sz="1800" kern="1200">
                          <a:solidFill>
                            <a:schemeClr val="dk1"/>
                          </a:solidFill>
                          <a:latin typeface="Century Schoolbook"/>
                        </a:defRPr>
                      </a:lvl1pPr>
                      <a:lvl2pPr marL="457200" algn="l" defTabSz="914400" rtl="0" eaLnBrk="1" latinLnBrk="1" hangingPunct="1">
                        <a:defRPr sz="1800" kern="1200">
                          <a:solidFill>
                            <a:schemeClr val="dk1"/>
                          </a:solidFill>
                          <a:latin typeface="Century Schoolbook"/>
                        </a:defRPr>
                      </a:lvl2pPr>
                      <a:lvl3pPr marL="914400" algn="l" defTabSz="914400" rtl="0" eaLnBrk="1" latinLnBrk="1" hangingPunct="1">
                        <a:defRPr sz="1800" kern="1200">
                          <a:solidFill>
                            <a:schemeClr val="dk1"/>
                          </a:solidFill>
                          <a:latin typeface="Century Schoolbook"/>
                        </a:defRPr>
                      </a:lvl3pPr>
                      <a:lvl4pPr marL="1371600" algn="l" defTabSz="914400" rtl="0" eaLnBrk="1" latinLnBrk="1" hangingPunct="1">
                        <a:defRPr sz="1800" kern="1200">
                          <a:solidFill>
                            <a:schemeClr val="dk1"/>
                          </a:solidFill>
                          <a:latin typeface="Century Schoolbook"/>
                        </a:defRPr>
                      </a:lvl4pPr>
                      <a:lvl5pPr marL="1828800" algn="l" defTabSz="914400" rtl="0" eaLnBrk="1" latinLnBrk="1" hangingPunct="1">
                        <a:defRPr sz="1800" kern="1200">
                          <a:solidFill>
                            <a:schemeClr val="dk1"/>
                          </a:solidFill>
                          <a:latin typeface="Century Schoolbook"/>
                        </a:defRPr>
                      </a:lvl5pPr>
                      <a:lvl6pPr marL="2286000" algn="l" defTabSz="914400" rtl="0" eaLnBrk="1" latinLnBrk="1" hangingPunct="1">
                        <a:defRPr sz="1800" kern="1200">
                          <a:solidFill>
                            <a:schemeClr val="dk1"/>
                          </a:solidFill>
                          <a:latin typeface="Century Schoolbook"/>
                        </a:defRPr>
                      </a:lvl6pPr>
                      <a:lvl7pPr marL="2743200" algn="l" defTabSz="914400" rtl="0" eaLnBrk="1" latinLnBrk="1" hangingPunct="1">
                        <a:defRPr sz="1800" kern="1200">
                          <a:solidFill>
                            <a:schemeClr val="dk1"/>
                          </a:solidFill>
                          <a:latin typeface="Century Schoolbook"/>
                        </a:defRPr>
                      </a:lvl7pPr>
                      <a:lvl8pPr marL="3200400" algn="l" defTabSz="914400" rtl="0" eaLnBrk="1" latinLnBrk="1" hangingPunct="1">
                        <a:defRPr sz="1800" kern="1200">
                          <a:solidFill>
                            <a:schemeClr val="dk1"/>
                          </a:solidFill>
                          <a:latin typeface="Century Schoolbook"/>
                        </a:defRPr>
                      </a:lvl8pPr>
                      <a:lvl9pPr marL="3657600" algn="l" defTabSz="914400" rtl="0" eaLnBrk="1" latinLnBrk="1" hangingPunct="1">
                        <a:defRPr sz="1800" kern="1200">
                          <a:solidFill>
                            <a:schemeClr val="dk1"/>
                          </a:solidFill>
                          <a:latin typeface="Century Schoolbook"/>
                        </a:defRPr>
                      </a:lvl9pPr>
                    </a:lstStyle>
                    <a:p>
                      <a:pPr algn="ctr" latinLnBrk="1"/>
                      <a:r>
                        <a:rPr lang="en-US" altLang="ko-KR" sz="900" b="1" dirty="0" smtClean="0">
                          <a:solidFill>
                            <a:srgbClr val="FFC000"/>
                          </a:solidFill>
                          <a:latin typeface="나눔고딕" panose="020D0604000000000000" pitchFamily="50" charset="-127"/>
                          <a:ea typeface="나눔고딕" panose="020D0604000000000000" pitchFamily="50" charset="-127"/>
                        </a:rPr>
                        <a:t>Under o.oo5ppm</a:t>
                      </a:r>
                      <a:endParaRPr lang="ko-KR" altLang="en-US" sz="900" b="1" dirty="0">
                        <a:solidFill>
                          <a:srgbClr val="FFC000"/>
                        </a:solidFill>
                        <a:latin typeface="나눔고딕" panose="020D0604000000000000" pitchFamily="50" charset="-127"/>
                        <a:ea typeface="나눔고딕" panose="020D0604000000000000" pitchFamily="50" charset="-127"/>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300"/>
                    </a:solidFill>
                  </a:tcPr>
                </a:tc>
              </a:tr>
            </a:tbl>
          </a:graphicData>
        </a:graphic>
      </p:graphicFrame>
      <p:sp>
        <p:nvSpPr>
          <p:cNvPr id="33" name="직사각형 32"/>
          <p:cNvSpPr/>
          <p:nvPr/>
        </p:nvSpPr>
        <p:spPr>
          <a:xfrm>
            <a:off x="2211784" y="5146353"/>
            <a:ext cx="5400600" cy="614014"/>
          </a:xfrm>
          <a:prstGeom prst="rect">
            <a:avLst/>
          </a:prstGeom>
        </p:spPr>
        <p:txBody>
          <a:bodyPr wrap="square">
            <a:spAutoFit/>
          </a:bodyPr>
          <a:lstStyle/>
          <a:p>
            <a:pPr lvl="0" algn="ctr">
              <a:lnSpc>
                <a:spcPct val="150000"/>
              </a:lnSpc>
            </a:pPr>
            <a:r>
              <a:rPr lang="en-US" altLang="ko-KR" sz="1200" b="1" u="sng" dirty="0">
                <a:solidFill>
                  <a:srgbClr val="F7CAC9"/>
                </a:solidFill>
                <a:latin typeface="나눔고딕" panose="020D0604000000000000" pitchFamily="50" charset="-127"/>
                <a:ea typeface="나눔고딕" panose="020D0604000000000000" pitchFamily="50" charset="-127"/>
              </a:rPr>
              <a:t>Testing ACNO Plasma Shower for an hour using Massage Mode, emission was safe with less than 5%(0.005ppm) of Standard Level(0.1ppm)</a:t>
            </a:r>
          </a:p>
        </p:txBody>
      </p:sp>
      <p:sp>
        <p:nvSpPr>
          <p:cNvPr id="23" name="TextBox 22"/>
          <p:cNvSpPr txBox="1"/>
          <p:nvPr/>
        </p:nvSpPr>
        <p:spPr>
          <a:xfrm>
            <a:off x="485104" y="359767"/>
            <a:ext cx="3439717" cy="353943"/>
          </a:xfrm>
          <a:prstGeom prst="rect">
            <a:avLst/>
          </a:prstGeom>
          <a:noFill/>
        </p:spPr>
        <p:txBody>
          <a:bodyPr wrap="square" rtlCol="0">
            <a:spAutoFit/>
          </a:bodyPr>
          <a:lstStyle/>
          <a:p>
            <a:r>
              <a:rPr lang="en-US" altLang="ko-KR" sz="1700" dirty="0" smtClean="0">
                <a:solidFill>
                  <a:srgbClr val="F7CAC9"/>
                </a:solidFill>
                <a:latin typeface="나눔고딕 ExtraBold" panose="020D0904000000000000" pitchFamily="50" charset="-127"/>
                <a:ea typeface="나눔고딕 ExtraBold" panose="020D0904000000000000" pitchFamily="50" charset="-127"/>
              </a:rPr>
              <a:t>05</a:t>
            </a:r>
            <a:r>
              <a:rPr lang="en-US" altLang="ko-KR" sz="1700" dirty="0" smtClean="0">
                <a:solidFill>
                  <a:srgbClr val="F7CAC9"/>
                </a:solidFill>
                <a:latin typeface="나눔고딕 Light" panose="020D0904000000000000" pitchFamily="50" charset="-127"/>
                <a:ea typeface="나눔고딕 Light" panose="020D0904000000000000" pitchFamily="50" charset="-127"/>
              </a:rPr>
              <a:t>_</a:t>
            </a:r>
            <a:r>
              <a:rPr lang="ko-KR" altLang="en-US" sz="1700" dirty="0" smtClean="0">
                <a:solidFill>
                  <a:srgbClr val="F7CAC9"/>
                </a:solidFill>
                <a:latin typeface="나눔고딕 Light" panose="020D0904000000000000" pitchFamily="50" charset="-127"/>
                <a:ea typeface="나눔고딕 Light" panose="020D0904000000000000" pitchFamily="50" charset="-127"/>
              </a:rPr>
              <a:t> </a:t>
            </a:r>
            <a:r>
              <a:rPr lang="en-US" altLang="ko-KR" sz="1700" dirty="0" smtClean="0">
                <a:solidFill>
                  <a:srgbClr val="F7CAC9"/>
                </a:solidFill>
                <a:latin typeface="나눔고딕 ExtraBold" panose="020D0904000000000000" pitchFamily="50" charset="-127"/>
                <a:ea typeface="나눔고딕 ExtraBold" panose="020D0904000000000000" pitchFamily="50" charset="-127"/>
              </a:rPr>
              <a:t>Clinical </a:t>
            </a:r>
            <a:r>
              <a:rPr lang="en-US" altLang="ko-KR" sz="1700" dirty="0">
                <a:solidFill>
                  <a:srgbClr val="F7CAC9"/>
                </a:solidFill>
                <a:latin typeface="나눔고딕 ExtraBold" panose="020D0904000000000000" pitchFamily="50" charset="-127"/>
                <a:ea typeface="나눔고딕 ExtraBold" panose="020D0904000000000000" pitchFamily="50" charset="-127"/>
              </a:rPr>
              <a:t>Data</a:t>
            </a:r>
          </a:p>
        </p:txBody>
      </p:sp>
    </p:spTree>
    <p:extLst>
      <p:ext uri="{BB962C8B-B14F-4D97-AF65-F5344CB8AC3E}">
        <p14:creationId xmlns:p14="http://schemas.microsoft.com/office/powerpoint/2010/main" val="162336992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직사각형 30"/>
          <p:cNvSpPr/>
          <p:nvPr/>
        </p:nvSpPr>
        <p:spPr>
          <a:xfrm>
            <a:off x="0" y="0"/>
            <a:ext cx="9721850" cy="648017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3" name="TextBox 32"/>
          <p:cNvSpPr txBox="1"/>
          <p:nvPr/>
        </p:nvSpPr>
        <p:spPr>
          <a:xfrm>
            <a:off x="2772693" y="2439179"/>
            <a:ext cx="4248472" cy="707886"/>
          </a:xfrm>
          <a:prstGeom prst="rect">
            <a:avLst/>
          </a:prstGeom>
          <a:noFill/>
        </p:spPr>
        <p:txBody>
          <a:bodyPr wrap="square" rtlCol="0">
            <a:spAutoFit/>
          </a:bodyPr>
          <a:lstStyle/>
          <a:p>
            <a:pPr algn="ctr"/>
            <a:r>
              <a:rPr lang="en-US" altLang="ko-KR" sz="4000" b="1" dirty="0" smtClean="0">
                <a:solidFill>
                  <a:schemeClr val="bg1"/>
                </a:solidFill>
                <a:latin typeface="+mn-ea"/>
              </a:rPr>
              <a:t>Thank you</a:t>
            </a:r>
          </a:p>
        </p:txBody>
      </p:sp>
      <p:pic>
        <p:nvPicPr>
          <p:cNvPr id="34" name="그림 33" descr="Untitled-1.png"/>
          <p:cNvPicPr>
            <a:picLocks noChangeAspect="1"/>
          </p:cNvPicPr>
          <p:nvPr/>
        </p:nvPicPr>
        <p:blipFill>
          <a:blip r:embed="rId2" cstate="print"/>
          <a:stretch>
            <a:fillRect/>
          </a:stretch>
        </p:blipFill>
        <p:spPr>
          <a:xfrm>
            <a:off x="503736" y="5269093"/>
            <a:ext cx="2556989" cy="453923"/>
          </a:xfrm>
          <a:prstGeom prst="rect">
            <a:avLst/>
          </a:prstGeom>
        </p:spPr>
      </p:pic>
      <p:grpSp>
        <p:nvGrpSpPr>
          <p:cNvPr id="16" name="그룹 15"/>
          <p:cNvGrpSpPr/>
          <p:nvPr/>
        </p:nvGrpSpPr>
        <p:grpSpPr>
          <a:xfrm>
            <a:off x="-41413905" y="1439887"/>
            <a:ext cx="34314263" cy="5264968"/>
            <a:chOff x="1115616" y="4868981"/>
            <a:chExt cx="5378798" cy="852335"/>
          </a:xfrm>
        </p:grpSpPr>
        <p:pic>
          <p:nvPicPr>
            <p:cNvPr id="18" name="Picture 4" descr="http://www.lpp.fr/local/cache-vignettes/L471xH453/nebuleuse-3-1086e.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13094" y="4869120"/>
              <a:ext cx="886056" cy="85219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http://www.plasma-universe.com/images/thumb/0/0e/Sun-corona.jpg/400px-Sun-corona.jpg">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20953" y="4869120"/>
              <a:ext cx="962931" cy="85219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http://i.dailymail.co.uk/i/pix/2010/06/21/article-1288284-0A218E7C000005DC-13_964x64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05687" y="4868981"/>
              <a:ext cx="1283828" cy="85233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i.dailymail.co.uk/i/pix/2011/08/24/article-2029731-0D8E885F00000578-303_634x617.jp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15616" y="4869121"/>
              <a:ext cx="875675" cy="85219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i.dailymail.co.uk/i/pix/2015/02/10/258AC13A00000578-2947873-Researchers_at_Tel_Aviv_University_in_Israel_have_created_a_map_-a-134_1423586635718.jp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211318" y="4868981"/>
              <a:ext cx="1283096" cy="852196"/>
            </a:xfrm>
            <a:prstGeom prst="rect">
              <a:avLst/>
            </a:prstGeom>
            <a:noFill/>
            <a:extLst>
              <a:ext uri="{909E8E84-426E-40DD-AFC4-6F175D3DCCD1}">
                <a14:hiddenFill xmlns:a14="http://schemas.microsoft.com/office/drawing/2010/main">
                  <a:solidFill>
                    <a:srgbClr val="FFFFFF"/>
                  </a:solidFill>
                </a14:hiddenFill>
              </a:ext>
            </a:extLst>
          </p:spPr>
        </p:pic>
      </p:grpSp>
      <p:sp>
        <p:nvSpPr>
          <p:cNvPr id="30" name="직사각형 29"/>
          <p:cNvSpPr/>
          <p:nvPr/>
        </p:nvSpPr>
        <p:spPr>
          <a:xfrm>
            <a:off x="534033" y="5760367"/>
            <a:ext cx="8495407" cy="338554"/>
          </a:xfrm>
          <a:prstGeom prst="rect">
            <a:avLst/>
          </a:prstGeom>
        </p:spPr>
        <p:txBody>
          <a:bodyPr wrap="square">
            <a:spAutoFit/>
          </a:bodyPr>
          <a:lstStyle/>
          <a:p>
            <a:pPr lvl="0"/>
            <a:r>
              <a:rPr lang="en-US" altLang="ko-KR" sz="800" dirty="0" smtClean="0">
                <a:solidFill>
                  <a:schemeClr val="bg1"/>
                </a:solidFill>
                <a:latin typeface="나눔고딕" panose="020D0604000000000000" pitchFamily="50" charset="-127"/>
                <a:ea typeface="나눔고딕" panose="020D0604000000000000" pitchFamily="50" charset="-127"/>
              </a:rPr>
              <a:t>4th floor, </a:t>
            </a:r>
            <a:r>
              <a:rPr lang="en-US" altLang="ko-KR" sz="800" dirty="0" err="1" smtClean="0">
                <a:solidFill>
                  <a:schemeClr val="bg1"/>
                </a:solidFill>
                <a:latin typeface="나눔고딕" panose="020D0604000000000000" pitchFamily="50" charset="-127"/>
                <a:ea typeface="나눔고딕" panose="020D0604000000000000" pitchFamily="50" charset="-127"/>
              </a:rPr>
              <a:t>seoulin</a:t>
            </a:r>
            <a:r>
              <a:rPr lang="en-US" altLang="ko-KR" sz="800" dirty="0" smtClean="0">
                <a:solidFill>
                  <a:schemeClr val="bg1"/>
                </a:solidFill>
                <a:latin typeface="나눔고딕" panose="020D0604000000000000" pitchFamily="50" charset="-127"/>
                <a:ea typeface="나눔고딕" panose="020D0604000000000000" pitchFamily="50" charset="-127"/>
              </a:rPr>
              <a:t> global center, 593-16, </a:t>
            </a:r>
            <a:r>
              <a:rPr lang="en-US" altLang="ko-KR" sz="800" dirty="0" err="1" smtClean="0">
                <a:solidFill>
                  <a:schemeClr val="bg1"/>
                </a:solidFill>
                <a:latin typeface="나눔고딕" panose="020D0604000000000000" pitchFamily="50" charset="-127"/>
                <a:ea typeface="나눔고딕" panose="020D0604000000000000" pitchFamily="50" charset="-127"/>
              </a:rPr>
              <a:t>dongtangiheung-ro</a:t>
            </a:r>
            <a:r>
              <a:rPr lang="en-US" altLang="ko-KR" sz="800" dirty="0" smtClean="0">
                <a:solidFill>
                  <a:schemeClr val="bg1"/>
                </a:solidFill>
                <a:latin typeface="나눔고딕" panose="020D0604000000000000" pitchFamily="50" charset="-127"/>
                <a:ea typeface="나눔고딕" panose="020D0604000000000000" pitchFamily="50" charset="-127"/>
              </a:rPr>
              <a:t>, </a:t>
            </a:r>
            <a:r>
              <a:rPr lang="en-US" altLang="ko-KR" sz="800" dirty="0" err="1" smtClean="0">
                <a:solidFill>
                  <a:schemeClr val="bg1"/>
                </a:solidFill>
                <a:latin typeface="나눔고딕" panose="020D0604000000000000" pitchFamily="50" charset="-127"/>
                <a:ea typeface="나눔고딕" panose="020D0604000000000000" pitchFamily="50" charset="-127"/>
              </a:rPr>
              <a:t>hwaseong-si</a:t>
            </a:r>
            <a:r>
              <a:rPr lang="en-US" altLang="ko-KR" sz="800" dirty="0" smtClean="0">
                <a:solidFill>
                  <a:schemeClr val="bg1"/>
                </a:solidFill>
                <a:latin typeface="나눔고딕" panose="020D0604000000000000" pitchFamily="50" charset="-127"/>
                <a:ea typeface="나눔고딕" panose="020D0604000000000000" pitchFamily="50" charset="-127"/>
              </a:rPr>
              <a:t>, </a:t>
            </a:r>
            <a:r>
              <a:rPr lang="en-US" altLang="ko-KR" sz="800" dirty="0" err="1" smtClean="0">
                <a:solidFill>
                  <a:schemeClr val="bg1"/>
                </a:solidFill>
                <a:latin typeface="나눔고딕" panose="020D0604000000000000" pitchFamily="50" charset="-127"/>
                <a:ea typeface="나눔고딕" panose="020D0604000000000000" pitchFamily="50" charset="-127"/>
              </a:rPr>
              <a:t>gyeonggi</a:t>
            </a:r>
            <a:r>
              <a:rPr lang="en-US" altLang="ko-KR" sz="800" dirty="0" smtClean="0">
                <a:solidFill>
                  <a:schemeClr val="bg1"/>
                </a:solidFill>
                <a:latin typeface="나눔고딕" panose="020D0604000000000000" pitchFamily="50" charset="-127"/>
                <a:ea typeface="나눔고딕" panose="020D0604000000000000" pitchFamily="50" charset="-127"/>
              </a:rPr>
              <a:t>-do, 18469, </a:t>
            </a:r>
            <a:r>
              <a:rPr lang="en-US" altLang="ko-KR" sz="800" dirty="0" err="1" smtClean="0">
                <a:solidFill>
                  <a:schemeClr val="bg1"/>
                </a:solidFill>
                <a:latin typeface="나눔고딕" panose="020D0604000000000000" pitchFamily="50" charset="-127"/>
                <a:ea typeface="나눔고딕" panose="020D0604000000000000" pitchFamily="50" charset="-127"/>
              </a:rPr>
              <a:t>korea</a:t>
            </a:r>
            <a:endParaRPr lang="en-US" altLang="ko-KR" sz="800" dirty="0" smtClean="0">
              <a:solidFill>
                <a:schemeClr val="bg1"/>
              </a:solidFill>
              <a:latin typeface="나눔고딕" panose="020D0604000000000000" pitchFamily="50" charset="-127"/>
              <a:ea typeface="나눔고딕" panose="020D0604000000000000" pitchFamily="50" charset="-127"/>
            </a:endParaRPr>
          </a:p>
          <a:p>
            <a:pPr lvl="0"/>
            <a:r>
              <a:rPr lang="en-US" altLang="ko-KR" sz="800" dirty="0" smtClean="0">
                <a:solidFill>
                  <a:schemeClr val="bg1"/>
                </a:solidFill>
                <a:latin typeface="나눔고딕" panose="020D0604000000000000" pitchFamily="50" charset="-127"/>
                <a:ea typeface="나눔고딕" panose="020D0604000000000000" pitchFamily="50" charset="-127"/>
              </a:rPr>
              <a:t>Tel</a:t>
            </a:r>
            <a:r>
              <a:rPr lang="en-US" altLang="ko-KR" sz="800" dirty="0">
                <a:solidFill>
                  <a:schemeClr val="bg1"/>
                </a:solidFill>
                <a:latin typeface="나눔고딕" panose="020D0604000000000000" pitchFamily="50" charset="-127"/>
                <a:ea typeface="나눔고딕" panose="020D0604000000000000" pitchFamily="50" charset="-127"/>
              </a:rPr>
              <a:t>: +82 31 742 5319 </a:t>
            </a:r>
            <a:r>
              <a:rPr lang="en-US" altLang="ko-KR" sz="800" dirty="0" smtClean="0">
                <a:solidFill>
                  <a:schemeClr val="bg1"/>
                </a:solidFill>
                <a:latin typeface="나눔고딕" panose="020D0604000000000000" pitchFamily="50" charset="-127"/>
                <a:ea typeface="나눔고딕" panose="020D0604000000000000" pitchFamily="50" charset="-127"/>
              </a:rPr>
              <a:t>    </a:t>
            </a:r>
            <a:r>
              <a:rPr lang="en-US" altLang="ko-KR" sz="800" dirty="0">
                <a:solidFill>
                  <a:schemeClr val="bg1"/>
                </a:solidFill>
                <a:latin typeface="나눔고딕" panose="020D0604000000000000" pitchFamily="50" charset="-127"/>
                <a:ea typeface="나눔고딕" panose="020D0604000000000000" pitchFamily="50" charset="-127"/>
              </a:rPr>
              <a:t>Fax: +82 0504  981 5319 </a:t>
            </a:r>
            <a:r>
              <a:rPr lang="en-US" altLang="ko-KR" sz="800" dirty="0" smtClean="0">
                <a:solidFill>
                  <a:schemeClr val="bg1"/>
                </a:solidFill>
                <a:latin typeface="나눔고딕" panose="020D0604000000000000" pitchFamily="50" charset="-127"/>
                <a:ea typeface="나눔고딕" panose="020D0604000000000000" pitchFamily="50" charset="-127"/>
              </a:rPr>
              <a:t>  </a:t>
            </a:r>
            <a:r>
              <a:rPr lang="en-US" altLang="ko-KR" sz="700" dirty="0">
                <a:solidFill>
                  <a:schemeClr val="bg1"/>
                </a:solidFill>
                <a:latin typeface="나눔고딕" panose="020D0604000000000000" pitchFamily="50" charset="-127"/>
                <a:ea typeface="나눔고딕" panose="020D0604000000000000" pitchFamily="50" charset="-127"/>
              </a:rPr>
              <a:t> </a:t>
            </a:r>
            <a:r>
              <a:rPr lang="en-US" altLang="ko-KR" sz="700" dirty="0" smtClean="0">
                <a:solidFill>
                  <a:schemeClr val="bg1"/>
                </a:solidFill>
                <a:latin typeface="나눔고딕" panose="020D0604000000000000" pitchFamily="50" charset="-127"/>
                <a:ea typeface="나눔고딕" panose="020D0604000000000000" pitchFamily="50" charset="-127"/>
              </a:rPr>
              <a:t> </a:t>
            </a:r>
            <a:r>
              <a:rPr lang="en-US" altLang="ko-KR" sz="800" dirty="0" smtClean="0">
                <a:solidFill>
                  <a:schemeClr val="bg1"/>
                </a:solidFill>
                <a:latin typeface="나눔고딕" panose="020D0604000000000000" pitchFamily="50" charset="-127"/>
                <a:ea typeface="나눔고딕" panose="020D0604000000000000" pitchFamily="50" charset="-127"/>
              </a:rPr>
              <a:t>sales@seoulinmedicare.com   </a:t>
            </a:r>
            <a:r>
              <a:rPr lang="en-US" altLang="ko-KR" sz="700" dirty="0" smtClean="0">
                <a:solidFill>
                  <a:schemeClr val="bg1"/>
                </a:solidFill>
                <a:latin typeface="나눔고딕" panose="020D0604000000000000" pitchFamily="50" charset="-127"/>
                <a:ea typeface="나눔고딕" panose="020D0604000000000000" pitchFamily="50" charset="-127"/>
              </a:rPr>
              <a:t> </a:t>
            </a:r>
            <a:r>
              <a:rPr lang="en-US" altLang="ko-KR" sz="800" dirty="0" smtClean="0">
                <a:solidFill>
                  <a:schemeClr val="bg1"/>
                </a:solidFill>
                <a:latin typeface="나눔고딕" panose="020D0604000000000000" pitchFamily="50" charset="-127"/>
                <a:ea typeface="나눔고딕" panose="020D0604000000000000" pitchFamily="50" charset="-127"/>
              </a:rPr>
              <a:t> </a:t>
            </a:r>
            <a:r>
              <a:rPr lang="en-US" altLang="ko-KR" sz="800" dirty="0">
                <a:solidFill>
                  <a:schemeClr val="bg1"/>
                </a:solidFill>
                <a:latin typeface="나눔고딕" panose="020D0604000000000000" pitchFamily="50" charset="-127"/>
                <a:ea typeface="나눔고딕" panose="020D0604000000000000" pitchFamily="50" charset="-127"/>
              </a:rPr>
              <a:t>www.seoulinmedicare.com</a:t>
            </a:r>
          </a:p>
        </p:txBody>
      </p:sp>
      <p:cxnSp>
        <p:nvCxnSpPr>
          <p:cNvPr id="38" name="직선 연결선 37"/>
          <p:cNvCxnSpPr/>
          <p:nvPr/>
        </p:nvCxnSpPr>
        <p:spPr>
          <a:xfrm>
            <a:off x="549318" y="5760367"/>
            <a:ext cx="647184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3" name="그림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173293" y="4188157"/>
            <a:ext cx="933289" cy="2161872"/>
          </a:xfrm>
          <a:prstGeom prst="rect">
            <a:avLst/>
          </a:prstGeom>
        </p:spPr>
      </p:pic>
    </p:spTree>
    <p:extLst>
      <p:ext uri="{BB962C8B-B14F-4D97-AF65-F5344CB8AC3E}">
        <p14:creationId xmlns:p14="http://schemas.microsoft.com/office/powerpoint/2010/main" val="11116661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그룹 15"/>
          <p:cNvGrpSpPr/>
          <p:nvPr/>
        </p:nvGrpSpPr>
        <p:grpSpPr>
          <a:xfrm>
            <a:off x="-41413905" y="1439887"/>
            <a:ext cx="34314263" cy="5264968"/>
            <a:chOff x="1115616" y="4868981"/>
            <a:chExt cx="5378798" cy="852335"/>
          </a:xfrm>
        </p:grpSpPr>
        <p:pic>
          <p:nvPicPr>
            <p:cNvPr id="18" name="Picture 4" descr="http://www.lpp.fr/local/cache-vignettes/L471xH453/nebuleuse-3-1086e.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13094" y="4869120"/>
              <a:ext cx="886056" cy="85219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http://www.plasma-universe.com/images/thumb/0/0e/Sun-corona.jpg/400px-Sun-corona.jpg">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20953" y="4869120"/>
              <a:ext cx="962931" cy="85219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http://i.dailymail.co.uk/i/pix/2010/06/21/article-1288284-0A218E7C000005DC-13_964x64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05687" y="4868981"/>
              <a:ext cx="1283828" cy="85233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i.dailymail.co.uk/i/pix/2011/08/24/article-2029731-0D8E885F00000578-303_634x617.jp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15616" y="4869121"/>
              <a:ext cx="875675" cy="85219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i.dailymail.co.uk/i/pix/2015/02/10/258AC13A00000578-2947873-Researchers_at_Tel_Aviv_University_in_Israel_have_created_a_map_-a-134_1423586635718.jp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211318" y="4868981"/>
              <a:ext cx="1283096" cy="852196"/>
            </a:xfrm>
            <a:prstGeom prst="rect">
              <a:avLst/>
            </a:prstGeom>
            <a:noFill/>
            <a:extLst>
              <a:ext uri="{909E8E84-426E-40DD-AFC4-6F175D3DCCD1}">
                <a14:hiddenFill xmlns:a14="http://schemas.microsoft.com/office/drawing/2010/main">
                  <a:solidFill>
                    <a:srgbClr val="FFFFFF"/>
                  </a:solidFill>
                </a14:hiddenFill>
              </a:ext>
            </a:extLst>
          </p:spPr>
        </p:pic>
      </p:grpSp>
      <p:pic>
        <p:nvPicPr>
          <p:cNvPr id="2053" name="Picture 5" descr="C:\Users\slm_design\Desktop\ife copy.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620" y="1111696"/>
            <a:ext cx="4726200" cy="324867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4212853" y="1681723"/>
            <a:ext cx="3816424" cy="307777"/>
          </a:xfrm>
          <a:prstGeom prst="rect">
            <a:avLst/>
          </a:prstGeom>
          <a:noFill/>
        </p:spPr>
        <p:txBody>
          <a:bodyPr wrap="square" rtlCol="0">
            <a:spAutoFit/>
          </a:bodyPr>
          <a:lstStyle/>
          <a:p>
            <a:r>
              <a:rPr lang="en-US" altLang="ko-KR" sz="1400" b="1" dirty="0">
                <a:solidFill>
                  <a:schemeClr val="tx1">
                    <a:lumMod val="75000"/>
                    <a:lumOff val="25000"/>
                  </a:schemeClr>
                </a:solidFill>
                <a:latin typeface="나눔고딕" panose="020D0604000000000000" pitchFamily="50" charset="-127"/>
                <a:ea typeface="나눔고딕" panose="020D0604000000000000" pitchFamily="50" charset="-127"/>
              </a:rPr>
              <a:t>• </a:t>
            </a:r>
            <a:r>
              <a:rPr lang="en-US" altLang="ko-KR" sz="1400" b="1" dirty="0" smtClean="0">
                <a:solidFill>
                  <a:schemeClr val="tx1">
                    <a:lumMod val="75000"/>
                    <a:lumOff val="25000"/>
                  </a:schemeClr>
                </a:solidFill>
                <a:latin typeface="나눔고딕" panose="020D0604000000000000" pitchFamily="50" charset="-127"/>
                <a:ea typeface="나눔고딕" panose="020D0604000000000000" pitchFamily="50" charset="-127"/>
              </a:rPr>
              <a:t>History </a:t>
            </a:r>
            <a:r>
              <a:rPr lang="en-US" altLang="ko-KR" sz="1400" b="1" dirty="0">
                <a:solidFill>
                  <a:schemeClr val="tx1">
                    <a:lumMod val="75000"/>
                    <a:lumOff val="25000"/>
                  </a:schemeClr>
                </a:solidFill>
                <a:latin typeface="나눔고딕" panose="020D0604000000000000" pitchFamily="50" charset="-127"/>
                <a:ea typeface="나눔고딕" panose="020D0604000000000000" pitchFamily="50" charset="-127"/>
              </a:rPr>
              <a:t>of plasma in medical application</a:t>
            </a:r>
            <a:endParaRPr lang="en-US" altLang="ko-KR" sz="1400" b="1" dirty="0" smtClean="0">
              <a:solidFill>
                <a:schemeClr val="tx1">
                  <a:lumMod val="75000"/>
                  <a:lumOff val="25000"/>
                </a:schemeClr>
              </a:solidFill>
              <a:latin typeface="나눔고딕" panose="020D0604000000000000" pitchFamily="50" charset="-127"/>
              <a:ea typeface="나눔고딕" panose="020D0604000000000000" pitchFamily="50" charset="-127"/>
            </a:endParaRPr>
          </a:p>
        </p:txBody>
      </p:sp>
      <p:sp>
        <p:nvSpPr>
          <p:cNvPr id="17" name="직사각형 16"/>
          <p:cNvSpPr/>
          <p:nvPr/>
        </p:nvSpPr>
        <p:spPr>
          <a:xfrm>
            <a:off x="4457835" y="2117619"/>
            <a:ext cx="3455097" cy="692497"/>
          </a:xfrm>
          <a:prstGeom prst="rect">
            <a:avLst/>
          </a:prstGeom>
        </p:spPr>
        <p:txBody>
          <a:bodyPr wrap="square">
            <a:spAutoFit/>
          </a:bodyPr>
          <a:lstStyle/>
          <a:p>
            <a:pPr lvl="0">
              <a:lnSpc>
                <a:spcPct val="130000"/>
              </a:lnSpc>
            </a:pPr>
            <a:r>
              <a:rPr lang="en-US" altLang="ko-KR" sz="1000" dirty="0">
                <a:solidFill>
                  <a:schemeClr val="tx1">
                    <a:lumMod val="75000"/>
                    <a:lumOff val="25000"/>
                  </a:schemeClr>
                </a:solidFill>
                <a:latin typeface="나눔고딕" panose="020D0604000000000000" pitchFamily="50" charset="-127"/>
                <a:ea typeface="나눔고딕" panose="020D0604000000000000" pitchFamily="50" charset="-127"/>
              </a:rPr>
              <a:t>The use of plasma in medical field goes back as far as World War II to sterilize the wound and surgical equipment. </a:t>
            </a:r>
          </a:p>
        </p:txBody>
      </p:sp>
      <p:cxnSp>
        <p:nvCxnSpPr>
          <p:cNvPr id="7" name="직선 연결선 6"/>
          <p:cNvCxnSpPr/>
          <p:nvPr/>
        </p:nvCxnSpPr>
        <p:spPr>
          <a:xfrm>
            <a:off x="4428877" y="2228850"/>
            <a:ext cx="0" cy="50718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39" name="Picture 2" descr="http://image.shutterstock.com/z/stock-vector-safe-product-rubber-stamp-vector-illustration-isolated-on-white-background-394087219.jp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91385" l="0" r="100000">
                        <a14:foregroundMark x1="42295" y1="53231" x2="42295" y2="53231"/>
                      </a14:backgroundRemoval>
                    </a14:imgEffect>
                  </a14:imgLayer>
                </a14:imgProps>
              </a:ext>
              <a:ext uri="{28A0092B-C50C-407E-A947-70E740481C1C}">
                <a14:useLocalDpi xmlns:a14="http://schemas.microsoft.com/office/drawing/2010/main" val="0"/>
              </a:ext>
            </a:extLst>
          </a:blip>
          <a:srcRect b="8761"/>
          <a:stretch/>
        </p:blipFill>
        <p:spPr bwMode="auto">
          <a:xfrm rot="20712648">
            <a:off x="1837037" y="3681558"/>
            <a:ext cx="980887" cy="95461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793489" y="3528119"/>
            <a:ext cx="1109456" cy="1333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 name="직사각형 44"/>
          <p:cNvSpPr/>
          <p:nvPr/>
        </p:nvSpPr>
        <p:spPr>
          <a:xfrm>
            <a:off x="4456492" y="3614922"/>
            <a:ext cx="4076841" cy="892552"/>
          </a:xfrm>
          <a:prstGeom prst="rect">
            <a:avLst/>
          </a:prstGeom>
        </p:spPr>
        <p:txBody>
          <a:bodyPr wrap="square">
            <a:spAutoFit/>
          </a:bodyPr>
          <a:lstStyle/>
          <a:p>
            <a:pPr lvl="0">
              <a:lnSpc>
                <a:spcPct val="130000"/>
              </a:lnSpc>
            </a:pPr>
            <a:r>
              <a:rPr lang="en-US" altLang="ko-KR" sz="1000" dirty="0">
                <a:solidFill>
                  <a:schemeClr val="tx1">
                    <a:lumMod val="75000"/>
                    <a:lumOff val="25000"/>
                  </a:schemeClr>
                </a:solidFill>
                <a:latin typeface="나눔고딕" panose="020D0604000000000000" pitchFamily="50" charset="-127"/>
                <a:ea typeface="나눔고딕" panose="020D0604000000000000" pitchFamily="50" charset="-127"/>
              </a:rPr>
              <a:t>According to the latest cell biological research conducted by Munich University, plasma works separately in bacteria and human cell and while it is fatal to bacteria, it provides beneficial stimulation to human cell and helps with regeneration. </a:t>
            </a:r>
          </a:p>
        </p:txBody>
      </p:sp>
      <p:cxnSp>
        <p:nvCxnSpPr>
          <p:cNvPr id="46" name="직선 연결선 45"/>
          <p:cNvCxnSpPr/>
          <p:nvPr/>
        </p:nvCxnSpPr>
        <p:spPr>
          <a:xfrm>
            <a:off x="4427534" y="3687142"/>
            <a:ext cx="0" cy="77708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049" name="모서리가 둥근 직사각형 2048"/>
          <p:cNvSpPr/>
          <p:nvPr/>
        </p:nvSpPr>
        <p:spPr>
          <a:xfrm>
            <a:off x="1260525" y="5184303"/>
            <a:ext cx="7560840" cy="72008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3" name="TextBox 52"/>
          <p:cNvSpPr txBox="1"/>
          <p:nvPr/>
        </p:nvSpPr>
        <p:spPr>
          <a:xfrm>
            <a:off x="1620566" y="5278657"/>
            <a:ext cx="6984776" cy="523220"/>
          </a:xfrm>
          <a:prstGeom prst="rect">
            <a:avLst/>
          </a:prstGeom>
          <a:noFill/>
        </p:spPr>
        <p:txBody>
          <a:bodyPr wrap="square" rtlCol="0">
            <a:spAutoFit/>
          </a:bodyPr>
          <a:lstStyle/>
          <a:p>
            <a:pPr algn="ctr"/>
            <a:r>
              <a:rPr lang="en-US" altLang="ko-KR" sz="1400" b="1" dirty="0">
                <a:solidFill>
                  <a:schemeClr val="bg1"/>
                </a:solidFill>
                <a:latin typeface="나눔고딕" panose="020D0604000000000000" pitchFamily="50" charset="-127"/>
                <a:ea typeface="나눔고딕" panose="020D0604000000000000" pitchFamily="50" charset="-127"/>
              </a:rPr>
              <a:t>Plasma is becoming increasingly used </a:t>
            </a:r>
            <a:r>
              <a:rPr lang="en-US" altLang="ko-KR" sz="1400" b="1" dirty="0" smtClean="0">
                <a:solidFill>
                  <a:schemeClr val="bg1"/>
                </a:solidFill>
                <a:latin typeface="나눔고딕" panose="020D0604000000000000" pitchFamily="50" charset="-127"/>
                <a:ea typeface="나눔고딕" panose="020D0604000000000000" pitchFamily="50" charset="-127"/>
              </a:rPr>
              <a:t>as</a:t>
            </a:r>
          </a:p>
          <a:p>
            <a:pPr algn="ctr"/>
            <a:r>
              <a:rPr lang="en-US" altLang="ko-KR" sz="1400" b="1" dirty="0" smtClean="0">
                <a:solidFill>
                  <a:schemeClr val="bg1"/>
                </a:solidFill>
                <a:latin typeface="나눔고딕" panose="020D0604000000000000" pitchFamily="50" charset="-127"/>
                <a:ea typeface="나눔고딕" panose="020D0604000000000000" pitchFamily="50" charset="-127"/>
              </a:rPr>
              <a:t>the </a:t>
            </a:r>
            <a:r>
              <a:rPr lang="en-US" altLang="ko-KR" sz="1400" b="1" dirty="0">
                <a:solidFill>
                  <a:schemeClr val="bg1"/>
                </a:solidFill>
                <a:latin typeface="나눔고딕" panose="020D0604000000000000" pitchFamily="50" charset="-127"/>
                <a:ea typeface="나눔고딕" panose="020D0604000000000000" pitchFamily="50" charset="-127"/>
              </a:rPr>
              <a:t>next generation medical/aesthetic technology</a:t>
            </a:r>
          </a:p>
        </p:txBody>
      </p:sp>
      <p:sp>
        <p:nvSpPr>
          <p:cNvPr id="23" name="모서리가 둥근 직사각형 22"/>
          <p:cNvSpPr/>
          <p:nvPr/>
        </p:nvSpPr>
        <p:spPr>
          <a:xfrm>
            <a:off x="1260525" y="5184303"/>
            <a:ext cx="7560840" cy="720080"/>
          </a:xfrm>
          <a:prstGeom prst="roundRect">
            <a:avLst/>
          </a:prstGeom>
          <a:noFill/>
          <a:ln w="571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5" name="TextBox 24"/>
          <p:cNvSpPr txBox="1"/>
          <p:nvPr/>
        </p:nvSpPr>
        <p:spPr>
          <a:xfrm>
            <a:off x="485104" y="453260"/>
            <a:ext cx="2647629" cy="353943"/>
          </a:xfrm>
          <a:prstGeom prst="rect">
            <a:avLst/>
          </a:prstGeom>
          <a:noFill/>
        </p:spPr>
        <p:txBody>
          <a:bodyPr wrap="square" rtlCol="0">
            <a:spAutoFit/>
          </a:bodyPr>
          <a:lstStyle/>
          <a:p>
            <a:r>
              <a:rPr lang="en-US" altLang="ko-KR" sz="1700" dirty="0" smtClean="0">
                <a:solidFill>
                  <a:srgbClr val="F7CAC9"/>
                </a:solidFill>
                <a:latin typeface="나눔고딕 ExtraBold" panose="020D0904000000000000" pitchFamily="50" charset="-127"/>
                <a:ea typeface="나눔고딕 ExtraBold" panose="020D0904000000000000" pitchFamily="50" charset="-127"/>
              </a:rPr>
              <a:t>01</a:t>
            </a:r>
            <a:r>
              <a:rPr lang="en-US" altLang="ko-KR" sz="1700" dirty="0" smtClean="0">
                <a:solidFill>
                  <a:srgbClr val="F7CAC9"/>
                </a:solidFill>
                <a:latin typeface="나눔고딕 Light" panose="020D0904000000000000" pitchFamily="50" charset="-127"/>
                <a:ea typeface="나눔고딕 Light" panose="020D0904000000000000" pitchFamily="50" charset="-127"/>
              </a:rPr>
              <a:t>_</a:t>
            </a:r>
            <a:r>
              <a:rPr lang="ko-KR" altLang="en-US" sz="1700" dirty="0" smtClean="0">
                <a:solidFill>
                  <a:srgbClr val="F7CAC9"/>
                </a:solidFill>
                <a:latin typeface="나눔고딕 Light" panose="020D0904000000000000" pitchFamily="50" charset="-127"/>
                <a:ea typeface="나눔고딕 Light" panose="020D0904000000000000" pitchFamily="50" charset="-127"/>
              </a:rPr>
              <a:t> </a:t>
            </a:r>
            <a:r>
              <a:rPr lang="en-US" altLang="ko-KR" sz="1700" dirty="0" smtClean="0">
                <a:solidFill>
                  <a:srgbClr val="F7CAC9"/>
                </a:solidFill>
                <a:latin typeface="나눔고딕 ExtraBold" panose="020D0904000000000000" pitchFamily="50" charset="-127"/>
                <a:ea typeface="나눔고딕 ExtraBold" panose="020D0904000000000000" pitchFamily="50" charset="-127"/>
              </a:rPr>
              <a:t>What is Plasma?</a:t>
            </a:r>
          </a:p>
        </p:txBody>
      </p:sp>
    </p:spTree>
    <p:extLst>
      <p:ext uri="{BB962C8B-B14F-4D97-AF65-F5344CB8AC3E}">
        <p14:creationId xmlns:p14="http://schemas.microsoft.com/office/powerpoint/2010/main" val="19633244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9278" y="2216470"/>
            <a:ext cx="4662165" cy="3710942"/>
          </a:xfrm>
          <a:prstGeom prst="rect">
            <a:avLst/>
          </a:prstGeom>
        </p:spPr>
      </p:pic>
      <p:grpSp>
        <p:nvGrpSpPr>
          <p:cNvPr id="16" name="그룹 15"/>
          <p:cNvGrpSpPr/>
          <p:nvPr/>
        </p:nvGrpSpPr>
        <p:grpSpPr>
          <a:xfrm>
            <a:off x="-41413905" y="1439887"/>
            <a:ext cx="34314263" cy="5264968"/>
            <a:chOff x="1115616" y="4868981"/>
            <a:chExt cx="5378798" cy="852335"/>
          </a:xfrm>
        </p:grpSpPr>
        <p:pic>
          <p:nvPicPr>
            <p:cNvPr id="18" name="Picture 4" descr="http://www.lpp.fr/local/cache-vignettes/L471xH453/nebuleuse-3-1086e.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13094" y="4869120"/>
              <a:ext cx="886056" cy="85219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http://www.plasma-universe.com/images/thumb/0/0e/Sun-corona.jpg/400px-Sun-corona.jpg">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20953" y="4869120"/>
              <a:ext cx="962931" cy="85219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http://i.dailymail.co.uk/i/pix/2010/06/21/article-1288284-0A218E7C000005DC-13_964x64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05687" y="4868981"/>
              <a:ext cx="1283828" cy="85233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i.dailymail.co.uk/i/pix/2011/08/24/article-2029731-0D8E885F00000578-303_634x617.jp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15616" y="4869121"/>
              <a:ext cx="875675" cy="85219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i.dailymail.co.uk/i/pix/2015/02/10/258AC13A00000578-2947873-Researchers_at_Tel_Aviv_University_in_Israel_have_created_a_map_-a-134_1423586635718.jp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211318" y="4868981"/>
              <a:ext cx="1283096" cy="852196"/>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14"/>
          <p:cNvSpPr txBox="1"/>
          <p:nvPr/>
        </p:nvSpPr>
        <p:spPr>
          <a:xfrm>
            <a:off x="1044501" y="1511895"/>
            <a:ext cx="3556063" cy="307777"/>
          </a:xfrm>
          <a:prstGeom prst="rect">
            <a:avLst/>
          </a:prstGeom>
          <a:noFill/>
        </p:spPr>
        <p:txBody>
          <a:bodyPr wrap="square" rtlCol="0">
            <a:spAutoFit/>
          </a:bodyPr>
          <a:lstStyle/>
          <a:p>
            <a:r>
              <a:rPr lang="en-US" altLang="ko-KR" sz="1400" b="1" dirty="0" smtClean="0">
                <a:solidFill>
                  <a:schemeClr val="tx1">
                    <a:lumMod val="75000"/>
                    <a:lumOff val="25000"/>
                  </a:schemeClr>
                </a:solidFill>
                <a:latin typeface="나눔고딕" panose="020D0604000000000000" pitchFamily="50" charset="-127"/>
                <a:ea typeface="나눔고딕" panose="020D0604000000000000" pitchFamily="50" charset="-127"/>
              </a:rPr>
              <a:t>•The </a:t>
            </a:r>
            <a:r>
              <a:rPr lang="en-US" altLang="ko-KR" sz="1400" b="1" dirty="0">
                <a:solidFill>
                  <a:schemeClr val="tx1">
                    <a:lumMod val="75000"/>
                    <a:lumOff val="25000"/>
                  </a:schemeClr>
                </a:solidFill>
                <a:latin typeface="나눔고딕" panose="020D0604000000000000" pitchFamily="50" charset="-127"/>
                <a:ea typeface="나눔고딕" panose="020D0604000000000000" pitchFamily="50" charset="-127"/>
              </a:rPr>
              <a:t>effect of plasma on human skin</a:t>
            </a:r>
            <a:endParaRPr lang="en-US" altLang="ko-KR" sz="1400" b="1" dirty="0" smtClean="0">
              <a:solidFill>
                <a:schemeClr val="tx1">
                  <a:lumMod val="75000"/>
                  <a:lumOff val="25000"/>
                </a:schemeClr>
              </a:solidFill>
              <a:latin typeface="나눔고딕" panose="020D0604000000000000" pitchFamily="50" charset="-127"/>
              <a:ea typeface="나눔고딕" panose="020D0604000000000000" pitchFamily="50" charset="-127"/>
            </a:endParaRPr>
          </a:p>
        </p:txBody>
      </p:sp>
      <p:sp>
        <p:nvSpPr>
          <p:cNvPr id="17" name="직사각형 16"/>
          <p:cNvSpPr/>
          <p:nvPr/>
        </p:nvSpPr>
        <p:spPr>
          <a:xfrm>
            <a:off x="1386532" y="2224107"/>
            <a:ext cx="3455097" cy="334707"/>
          </a:xfrm>
          <a:prstGeom prst="rect">
            <a:avLst/>
          </a:prstGeom>
        </p:spPr>
        <p:txBody>
          <a:bodyPr wrap="square">
            <a:spAutoFit/>
          </a:bodyPr>
          <a:lstStyle/>
          <a:p>
            <a:pPr lvl="0">
              <a:lnSpc>
                <a:spcPct val="150000"/>
              </a:lnSpc>
            </a:pPr>
            <a:r>
              <a:rPr lang="en-US" altLang="ko-KR" sz="1000" dirty="0">
                <a:solidFill>
                  <a:srgbClr val="C00000"/>
                </a:solidFill>
                <a:latin typeface="나눔고딕 ExtraBold" panose="020D0904000000000000" pitchFamily="50" charset="-127"/>
                <a:ea typeface="나눔고딕 ExtraBold" panose="020D0904000000000000" pitchFamily="50" charset="-127"/>
              </a:rPr>
              <a:t>Intensity of electrical </a:t>
            </a:r>
            <a:r>
              <a:rPr lang="en-US" altLang="ko-KR" sz="1000" dirty="0" smtClean="0">
                <a:solidFill>
                  <a:srgbClr val="C00000"/>
                </a:solidFill>
                <a:latin typeface="나눔고딕 ExtraBold" panose="020D0904000000000000" pitchFamily="50" charset="-127"/>
                <a:ea typeface="나눔고딕 ExtraBold" panose="020D0904000000000000" pitchFamily="50" charset="-127"/>
              </a:rPr>
              <a:t>energy </a:t>
            </a:r>
            <a:r>
              <a:rPr lang="en-US" altLang="ko-KR" sz="800" dirty="0" smtClean="0">
                <a:solidFill>
                  <a:schemeClr val="tx1">
                    <a:lumMod val="75000"/>
                    <a:lumOff val="25000"/>
                  </a:schemeClr>
                </a:solidFill>
                <a:latin typeface="나눔고딕" panose="020D0604000000000000" pitchFamily="50" charset="-127"/>
                <a:ea typeface="나눔고딕" panose="020D0604000000000000" pitchFamily="50" charset="-127"/>
              </a:rPr>
              <a:t>(weakens </a:t>
            </a:r>
            <a:r>
              <a:rPr lang="en-US" altLang="ko-KR" sz="800" dirty="0">
                <a:solidFill>
                  <a:schemeClr val="tx1">
                    <a:lumMod val="75000"/>
                    <a:lumOff val="25000"/>
                  </a:schemeClr>
                </a:solidFill>
                <a:latin typeface="나눔고딕" panose="020D0604000000000000" pitchFamily="50" charset="-127"/>
                <a:ea typeface="나눔고딕" panose="020D0604000000000000" pitchFamily="50" charset="-127"/>
              </a:rPr>
              <a:t>with the </a:t>
            </a:r>
            <a:r>
              <a:rPr lang="en-US" altLang="ko-KR" sz="800" dirty="0" smtClean="0">
                <a:solidFill>
                  <a:schemeClr val="tx1">
                    <a:lumMod val="75000"/>
                    <a:lumOff val="25000"/>
                  </a:schemeClr>
                </a:solidFill>
                <a:latin typeface="나눔고딕" panose="020D0604000000000000" pitchFamily="50" charset="-127"/>
                <a:ea typeface="나눔고딕" panose="020D0604000000000000" pitchFamily="50" charset="-127"/>
              </a:rPr>
              <a:t>flow)</a:t>
            </a:r>
            <a:endParaRPr lang="en-US" altLang="ko-KR" sz="800" dirty="0">
              <a:solidFill>
                <a:schemeClr val="tx1">
                  <a:lumMod val="75000"/>
                  <a:lumOff val="25000"/>
                </a:schemeClr>
              </a:solidFill>
              <a:latin typeface="나눔고딕" panose="020D0604000000000000" pitchFamily="50" charset="-127"/>
              <a:ea typeface="나눔고딕" panose="020D0604000000000000" pitchFamily="50" charset="-127"/>
            </a:endParaRPr>
          </a:p>
        </p:txBody>
      </p:sp>
      <p:sp>
        <p:nvSpPr>
          <p:cNvPr id="29" name="직사각형 28"/>
          <p:cNvSpPr/>
          <p:nvPr/>
        </p:nvSpPr>
        <p:spPr>
          <a:xfrm>
            <a:off x="1386532" y="2728163"/>
            <a:ext cx="3167065" cy="484748"/>
          </a:xfrm>
          <a:prstGeom prst="rect">
            <a:avLst/>
          </a:prstGeom>
        </p:spPr>
        <p:txBody>
          <a:bodyPr wrap="square">
            <a:spAutoFit/>
          </a:bodyPr>
          <a:lstStyle/>
          <a:p>
            <a:pPr lvl="0">
              <a:lnSpc>
                <a:spcPct val="150000"/>
              </a:lnSpc>
            </a:pPr>
            <a:r>
              <a:rPr lang="en-US" altLang="ko-KR" sz="900" dirty="0" smtClean="0">
                <a:solidFill>
                  <a:srgbClr val="C00000"/>
                </a:solidFill>
                <a:latin typeface="나눔고딕 ExtraBold" panose="020D0904000000000000" pitchFamily="50" charset="-127"/>
                <a:ea typeface="나눔고딕 ExtraBold" panose="020D0904000000000000" pitchFamily="50" charset="-127"/>
              </a:rPr>
              <a:t>Kills </a:t>
            </a:r>
            <a:r>
              <a:rPr lang="en-US" altLang="ko-KR" sz="900" dirty="0">
                <a:solidFill>
                  <a:srgbClr val="C00000"/>
                </a:solidFill>
                <a:latin typeface="나눔고딕 ExtraBold" panose="020D0904000000000000" pitchFamily="50" charset="-127"/>
                <a:ea typeface="나눔고딕 ExtraBold" panose="020D0904000000000000" pitchFamily="50" charset="-127"/>
              </a:rPr>
              <a:t>the germs and bacteria </a:t>
            </a:r>
            <a:r>
              <a:rPr lang="en-US" altLang="ko-KR" sz="800" dirty="0">
                <a:solidFill>
                  <a:schemeClr val="tx1">
                    <a:lumMod val="75000"/>
                    <a:lumOff val="25000"/>
                  </a:schemeClr>
                </a:solidFill>
                <a:latin typeface="나눔고딕" panose="020D0604000000000000" pitchFamily="50" charset="-127"/>
                <a:ea typeface="나눔고딕" panose="020D0604000000000000" pitchFamily="50" charset="-127"/>
              </a:rPr>
              <a:t>by breaking the </a:t>
            </a:r>
            <a:r>
              <a:rPr lang="en-US" altLang="ko-KR" sz="800" dirty="0" smtClean="0">
                <a:solidFill>
                  <a:schemeClr val="tx1">
                    <a:lumMod val="75000"/>
                    <a:lumOff val="25000"/>
                  </a:schemeClr>
                </a:solidFill>
                <a:latin typeface="나눔고딕" panose="020D0604000000000000" pitchFamily="50" charset="-127"/>
                <a:ea typeface="나눔고딕" panose="020D0604000000000000" pitchFamily="50" charset="-127"/>
              </a:rPr>
              <a:t>bacterial</a:t>
            </a:r>
          </a:p>
          <a:p>
            <a:pPr lvl="0">
              <a:lnSpc>
                <a:spcPct val="150000"/>
              </a:lnSpc>
            </a:pPr>
            <a:r>
              <a:rPr lang="en-US" altLang="ko-KR" sz="800" dirty="0" smtClean="0">
                <a:solidFill>
                  <a:schemeClr val="tx1">
                    <a:lumMod val="75000"/>
                    <a:lumOff val="25000"/>
                  </a:schemeClr>
                </a:solidFill>
                <a:latin typeface="나눔고딕" panose="020D0604000000000000" pitchFamily="50" charset="-127"/>
                <a:ea typeface="나눔고딕" panose="020D0604000000000000" pitchFamily="50" charset="-127"/>
              </a:rPr>
              <a:t>molecular </a:t>
            </a:r>
            <a:r>
              <a:rPr lang="en-US" altLang="ko-KR" sz="800" dirty="0">
                <a:solidFill>
                  <a:schemeClr val="tx1">
                    <a:lumMod val="75000"/>
                    <a:lumOff val="25000"/>
                  </a:schemeClr>
                </a:solidFill>
                <a:latin typeface="나눔고딕" panose="020D0604000000000000" pitchFamily="50" charset="-127"/>
                <a:ea typeface="나눔고딕" panose="020D0604000000000000" pitchFamily="50" charset="-127"/>
              </a:rPr>
              <a:t>structure</a:t>
            </a:r>
          </a:p>
        </p:txBody>
      </p:sp>
      <p:sp>
        <p:nvSpPr>
          <p:cNvPr id="30" name="TextBox 29"/>
          <p:cNvSpPr txBox="1"/>
          <p:nvPr/>
        </p:nvSpPr>
        <p:spPr>
          <a:xfrm>
            <a:off x="1072172" y="2737380"/>
            <a:ext cx="314360" cy="461665"/>
          </a:xfrm>
          <a:prstGeom prst="rect">
            <a:avLst/>
          </a:prstGeom>
          <a:noFill/>
        </p:spPr>
        <p:txBody>
          <a:bodyPr wrap="square" rtlCol="0">
            <a:spAutoFit/>
          </a:bodyPr>
          <a:lstStyle/>
          <a:p>
            <a:r>
              <a:rPr lang="en-US" altLang="ko-KR" sz="2400" b="1" dirty="0" smtClean="0">
                <a:solidFill>
                  <a:srgbClr val="C00000"/>
                </a:solidFill>
                <a:latin typeface="나눔고딕 ExtraBold" panose="020D0904000000000000" pitchFamily="50" charset="-127"/>
                <a:ea typeface="나눔고딕 ExtraBold" panose="020D0904000000000000" pitchFamily="50" charset="-127"/>
              </a:rPr>
              <a:t>1</a:t>
            </a:r>
          </a:p>
        </p:txBody>
      </p:sp>
      <p:sp>
        <p:nvSpPr>
          <p:cNvPr id="33" name="직사각형 32"/>
          <p:cNvSpPr/>
          <p:nvPr/>
        </p:nvSpPr>
        <p:spPr>
          <a:xfrm>
            <a:off x="1386532" y="3346618"/>
            <a:ext cx="3167065" cy="484748"/>
          </a:xfrm>
          <a:prstGeom prst="rect">
            <a:avLst/>
          </a:prstGeom>
        </p:spPr>
        <p:txBody>
          <a:bodyPr wrap="square">
            <a:spAutoFit/>
          </a:bodyPr>
          <a:lstStyle/>
          <a:p>
            <a:pPr lvl="0">
              <a:lnSpc>
                <a:spcPct val="150000"/>
              </a:lnSpc>
            </a:pPr>
            <a:r>
              <a:rPr lang="en-US" altLang="ko-KR" sz="900" b="1" dirty="0">
                <a:solidFill>
                  <a:srgbClr val="C00000"/>
                </a:solidFill>
                <a:latin typeface="나눔고딕 ExtraBold" panose="020D0904000000000000" pitchFamily="50" charset="-127"/>
                <a:ea typeface="나눔고딕 ExtraBold" panose="020D0904000000000000" pitchFamily="50" charset="-127"/>
              </a:rPr>
              <a:t>Dramatically increase the skin absorption rate </a:t>
            </a:r>
            <a:r>
              <a:rPr lang="en-US" altLang="ko-KR" sz="800" dirty="0">
                <a:solidFill>
                  <a:schemeClr val="tx1">
                    <a:lumMod val="75000"/>
                    <a:lumOff val="25000"/>
                  </a:schemeClr>
                </a:solidFill>
                <a:latin typeface="나눔고딕" panose="020D0604000000000000" pitchFamily="50" charset="-127"/>
                <a:ea typeface="나눔고딕" panose="020D0604000000000000" pitchFamily="50" charset="-127"/>
              </a:rPr>
              <a:t>by temporarily breaking the cell adhesion molecules (CAMs)</a:t>
            </a:r>
          </a:p>
        </p:txBody>
      </p:sp>
      <p:sp>
        <p:nvSpPr>
          <p:cNvPr id="34" name="TextBox 33"/>
          <p:cNvSpPr txBox="1"/>
          <p:nvPr/>
        </p:nvSpPr>
        <p:spPr>
          <a:xfrm>
            <a:off x="1072172" y="3376235"/>
            <a:ext cx="314360" cy="461665"/>
          </a:xfrm>
          <a:prstGeom prst="rect">
            <a:avLst/>
          </a:prstGeom>
          <a:noFill/>
        </p:spPr>
        <p:txBody>
          <a:bodyPr wrap="square" rtlCol="0">
            <a:spAutoFit/>
          </a:bodyPr>
          <a:lstStyle/>
          <a:p>
            <a:r>
              <a:rPr lang="en-US" altLang="ko-KR" sz="2400" b="1" dirty="0" smtClean="0">
                <a:solidFill>
                  <a:srgbClr val="C00000"/>
                </a:solidFill>
                <a:latin typeface="나눔고딕 ExtraBold" panose="020D0904000000000000" pitchFamily="50" charset="-127"/>
                <a:ea typeface="나눔고딕 ExtraBold" panose="020D0904000000000000" pitchFamily="50" charset="-127"/>
              </a:rPr>
              <a:t>2</a:t>
            </a:r>
          </a:p>
        </p:txBody>
      </p:sp>
      <p:sp>
        <p:nvSpPr>
          <p:cNvPr id="37" name="직사각형 36"/>
          <p:cNvSpPr/>
          <p:nvPr/>
        </p:nvSpPr>
        <p:spPr>
          <a:xfrm>
            <a:off x="1386532" y="4096315"/>
            <a:ext cx="3167065" cy="300082"/>
          </a:xfrm>
          <a:prstGeom prst="rect">
            <a:avLst/>
          </a:prstGeom>
        </p:spPr>
        <p:txBody>
          <a:bodyPr wrap="square">
            <a:spAutoFit/>
          </a:bodyPr>
          <a:lstStyle/>
          <a:p>
            <a:pPr lvl="0">
              <a:lnSpc>
                <a:spcPct val="150000"/>
              </a:lnSpc>
            </a:pPr>
            <a:r>
              <a:rPr lang="en-US" altLang="ko-KR" sz="900" b="1" dirty="0">
                <a:solidFill>
                  <a:srgbClr val="C00000"/>
                </a:solidFill>
                <a:latin typeface="나눔고딕 ExtraBold" panose="020D0904000000000000" pitchFamily="50" charset="-127"/>
                <a:ea typeface="나눔고딕 ExtraBold" panose="020D0904000000000000" pitchFamily="50" charset="-127"/>
              </a:rPr>
              <a:t>Tightens the aged skin </a:t>
            </a:r>
            <a:r>
              <a:rPr lang="en-US" altLang="ko-KR" sz="800" dirty="0">
                <a:solidFill>
                  <a:schemeClr val="tx1">
                    <a:lumMod val="75000"/>
                    <a:lumOff val="25000"/>
                  </a:schemeClr>
                </a:solidFill>
                <a:latin typeface="나눔고딕" panose="020D0604000000000000" pitchFamily="50" charset="-127"/>
                <a:ea typeface="나눔고딕" panose="020D0604000000000000" pitchFamily="50" charset="-127"/>
              </a:rPr>
              <a:t>by balancing the membrane potential </a:t>
            </a:r>
          </a:p>
        </p:txBody>
      </p:sp>
      <p:sp>
        <p:nvSpPr>
          <p:cNvPr id="38" name="TextBox 37"/>
          <p:cNvSpPr txBox="1"/>
          <p:nvPr/>
        </p:nvSpPr>
        <p:spPr>
          <a:xfrm>
            <a:off x="1072172" y="4024307"/>
            <a:ext cx="314360" cy="461665"/>
          </a:xfrm>
          <a:prstGeom prst="rect">
            <a:avLst/>
          </a:prstGeom>
          <a:noFill/>
        </p:spPr>
        <p:txBody>
          <a:bodyPr wrap="square" rtlCol="0">
            <a:spAutoFit/>
          </a:bodyPr>
          <a:lstStyle/>
          <a:p>
            <a:r>
              <a:rPr lang="en-US" altLang="ko-KR" sz="2400" b="1" dirty="0" smtClean="0">
                <a:solidFill>
                  <a:srgbClr val="C00000"/>
                </a:solidFill>
                <a:latin typeface="나눔고딕 ExtraBold" panose="020D0904000000000000" pitchFamily="50" charset="-127"/>
                <a:ea typeface="나눔고딕 ExtraBold" panose="020D0904000000000000" pitchFamily="50" charset="-127"/>
              </a:rPr>
              <a:t>3</a:t>
            </a:r>
          </a:p>
        </p:txBody>
      </p:sp>
      <p:sp>
        <p:nvSpPr>
          <p:cNvPr id="40" name="직사각형 39"/>
          <p:cNvSpPr/>
          <p:nvPr/>
        </p:nvSpPr>
        <p:spPr>
          <a:xfrm>
            <a:off x="1386532" y="4456355"/>
            <a:ext cx="3167065" cy="646331"/>
          </a:xfrm>
          <a:prstGeom prst="rect">
            <a:avLst/>
          </a:prstGeom>
        </p:spPr>
        <p:txBody>
          <a:bodyPr wrap="square">
            <a:spAutoFit/>
          </a:bodyPr>
          <a:lstStyle/>
          <a:p>
            <a:pPr lvl="0">
              <a:lnSpc>
                <a:spcPct val="150000"/>
              </a:lnSpc>
            </a:pPr>
            <a:r>
              <a:rPr lang="en-US" altLang="ko-KR" sz="800" b="1" dirty="0">
                <a:solidFill>
                  <a:srgbClr val="C00000"/>
                </a:solidFill>
                <a:latin typeface="나눔고딕 ExtraBold" panose="020D0904000000000000" pitchFamily="50" charset="-127"/>
                <a:ea typeface="나눔고딕 ExtraBold" panose="020D0904000000000000" pitchFamily="50" charset="-127"/>
              </a:rPr>
              <a:t>Stimulates the generation of collagen and fibroblasts </a:t>
            </a:r>
            <a:r>
              <a:rPr lang="en-US" altLang="ko-KR" sz="800" dirty="0">
                <a:solidFill>
                  <a:schemeClr val="tx1">
                    <a:lumMod val="75000"/>
                    <a:lumOff val="25000"/>
                  </a:schemeClr>
                </a:solidFill>
                <a:latin typeface="나눔고딕" panose="020D0604000000000000" pitchFamily="50" charset="-127"/>
                <a:ea typeface="나눔고딕" panose="020D0604000000000000" pitchFamily="50" charset="-127"/>
              </a:rPr>
              <a:t>by stimulating the circulation of water molecules and increasing the heat and friction</a:t>
            </a:r>
          </a:p>
        </p:txBody>
      </p:sp>
      <p:sp>
        <p:nvSpPr>
          <p:cNvPr id="41" name="TextBox 40"/>
          <p:cNvSpPr txBox="1"/>
          <p:nvPr/>
        </p:nvSpPr>
        <p:spPr>
          <a:xfrm>
            <a:off x="1072172" y="4569013"/>
            <a:ext cx="314360" cy="461665"/>
          </a:xfrm>
          <a:prstGeom prst="rect">
            <a:avLst/>
          </a:prstGeom>
          <a:noFill/>
        </p:spPr>
        <p:txBody>
          <a:bodyPr wrap="square" rtlCol="0">
            <a:spAutoFit/>
          </a:bodyPr>
          <a:lstStyle/>
          <a:p>
            <a:r>
              <a:rPr lang="en-US" altLang="ko-KR" sz="2400" b="1" dirty="0" smtClean="0">
                <a:solidFill>
                  <a:srgbClr val="C00000"/>
                </a:solidFill>
                <a:latin typeface="나눔고딕 ExtraBold" panose="020D0904000000000000" pitchFamily="50" charset="-127"/>
                <a:ea typeface="나눔고딕 ExtraBold" panose="020D0904000000000000" pitchFamily="50" charset="-127"/>
              </a:rPr>
              <a:t>4</a:t>
            </a:r>
          </a:p>
        </p:txBody>
      </p:sp>
      <p:grpSp>
        <p:nvGrpSpPr>
          <p:cNvPr id="4" name="그룹 3"/>
          <p:cNvGrpSpPr/>
          <p:nvPr/>
        </p:nvGrpSpPr>
        <p:grpSpPr>
          <a:xfrm>
            <a:off x="1044501" y="2656155"/>
            <a:ext cx="4926926" cy="2592288"/>
            <a:chOff x="601947" y="2656155"/>
            <a:chExt cx="5125785" cy="2592288"/>
          </a:xfrm>
        </p:grpSpPr>
        <p:cxnSp>
          <p:nvCxnSpPr>
            <p:cNvPr id="7" name="직선 연결선 6"/>
            <p:cNvCxnSpPr/>
            <p:nvPr/>
          </p:nvCxnSpPr>
          <p:spPr>
            <a:xfrm>
              <a:off x="601947" y="3232219"/>
              <a:ext cx="5125785"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직선 연결선 34"/>
            <p:cNvCxnSpPr/>
            <p:nvPr/>
          </p:nvCxnSpPr>
          <p:spPr>
            <a:xfrm>
              <a:off x="601947" y="3952299"/>
              <a:ext cx="5125785"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직선 연결선 35"/>
            <p:cNvCxnSpPr/>
            <p:nvPr/>
          </p:nvCxnSpPr>
          <p:spPr>
            <a:xfrm>
              <a:off x="601947" y="5248443"/>
              <a:ext cx="5125785" cy="0"/>
            </a:xfrm>
            <a:prstGeom prst="line">
              <a:avLst/>
            </a:prstGeom>
            <a:ln w="952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직선 연결선 41"/>
            <p:cNvCxnSpPr/>
            <p:nvPr/>
          </p:nvCxnSpPr>
          <p:spPr>
            <a:xfrm>
              <a:off x="601947" y="2656155"/>
              <a:ext cx="5125785"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485104" y="453260"/>
            <a:ext cx="2647629" cy="353943"/>
          </a:xfrm>
          <a:prstGeom prst="rect">
            <a:avLst/>
          </a:prstGeom>
          <a:noFill/>
        </p:spPr>
        <p:txBody>
          <a:bodyPr wrap="square" rtlCol="0">
            <a:spAutoFit/>
          </a:bodyPr>
          <a:lstStyle/>
          <a:p>
            <a:r>
              <a:rPr lang="en-US" altLang="ko-KR" sz="1700" dirty="0" smtClean="0">
                <a:solidFill>
                  <a:srgbClr val="F7CAC9"/>
                </a:solidFill>
                <a:latin typeface="나눔고딕 ExtraBold" panose="020D0904000000000000" pitchFamily="50" charset="-127"/>
                <a:ea typeface="나눔고딕 ExtraBold" panose="020D0904000000000000" pitchFamily="50" charset="-127"/>
              </a:rPr>
              <a:t>01</a:t>
            </a:r>
            <a:r>
              <a:rPr lang="en-US" altLang="ko-KR" sz="1700" dirty="0" smtClean="0">
                <a:solidFill>
                  <a:srgbClr val="F7CAC9"/>
                </a:solidFill>
                <a:latin typeface="나눔고딕 Light" panose="020D0904000000000000" pitchFamily="50" charset="-127"/>
                <a:ea typeface="나눔고딕 Light" panose="020D0904000000000000" pitchFamily="50" charset="-127"/>
              </a:rPr>
              <a:t>_</a:t>
            </a:r>
            <a:r>
              <a:rPr lang="ko-KR" altLang="en-US" sz="1700" dirty="0" smtClean="0">
                <a:solidFill>
                  <a:srgbClr val="F7CAC9"/>
                </a:solidFill>
                <a:latin typeface="나눔고딕 Light" panose="020D0904000000000000" pitchFamily="50" charset="-127"/>
                <a:ea typeface="나눔고딕 Light" panose="020D0904000000000000" pitchFamily="50" charset="-127"/>
              </a:rPr>
              <a:t> </a:t>
            </a:r>
            <a:r>
              <a:rPr lang="en-US" altLang="ko-KR" sz="1700" dirty="0" smtClean="0">
                <a:solidFill>
                  <a:srgbClr val="F7CAC9"/>
                </a:solidFill>
                <a:latin typeface="나눔고딕 ExtraBold" panose="020D0904000000000000" pitchFamily="50" charset="-127"/>
                <a:ea typeface="나눔고딕 ExtraBold" panose="020D0904000000000000" pitchFamily="50" charset="-127"/>
              </a:rPr>
              <a:t>What is Plasma?</a:t>
            </a:r>
          </a:p>
        </p:txBody>
      </p:sp>
    </p:spTree>
    <p:extLst>
      <p:ext uri="{BB962C8B-B14F-4D97-AF65-F5344CB8AC3E}">
        <p14:creationId xmlns:p14="http://schemas.microsoft.com/office/powerpoint/2010/main" val="29259620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그룹 15"/>
          <p:cNvGrpSpPr/>
          <p:nvPr/>
        </p:nvGrpSpPr>
        <p:grpSpPr>
          <a:xfrm>
            <a:off x="-41413905" y="1439887"/>
            <a:ext cx="34314263" cy="5264968"/>
            <a:chOff x="1115616" y="4868981"/>
            <a:chExt cx="5378798" cy="852335"/>
          </a:xfrm>
        </p:grpSpPr>
        <p:pic>
          <p:nvPicPr>
            <p:cNvPr id="18" name="Picture 4" descr="http://www.lpp.fr/local/cache-vignettes/L471xH453/nebuleuse-3-1086e.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13094" y="4869120"/>
              <a:ext cx="886056" cy="85219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http://www.plasma-universe.com/images/thumb/0/0e/Sun-corona.jpg/400px-Sun-corona.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20953" y="4869120"/>
              <a:ext cx="962931" cy="85219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http://i.dailymail.co.uk/i/pix/2010/06/21/article-1288284-0A218E7C000005DC-13_964x64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05687" y="4868981"/>
              <a:ext cx="1283828" cy="85233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i.dailymail.co.uk/i/pix/2011/08/24/article-2029731-0D8E885F00000578-303_634x617.jpg">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15616" y="4869121"/>
              <a:ext cx="875675" cy="85219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i.dailymail.co.uk/i/pix/2015/02/10/258AC13A00000578-2947873-Researchers_at_Tel_Aviv_University_in_Israel_have_created_a_map_-a-134_1423586635718.jpg">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11318" y="4868981"/>
              <a:ext cx="1283096" cy="852196"/>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14"/>
          <p:cNvSpPr txBox="1"/>
          <p:nvPr/>
        </p:nvSpPr>
        <p:spPr>
          <a:xfrm>
            <a:off x="684461" y="1511895"/>
            <a:ext cx="7299136" cy="307777"/>
          </a:xfrm>
          <a:prstGeom prst="rect">
            <a:avLst/>
          </a:prstGeom>
          <a:noFill/>
        </p:spPr>
        <p:txBody>
          <a:bodyPr wrap="square" rtlCol="0">
            <a:spAutoFit/>
          </a:bodyPr>
          <a:lstStyle/>
          <a:p>
            <a:r>
              <a:rPr lang="en-US" altLang="ko-KR" sz="1400" b="1" dirty="0">
                <a:solidFill>
                  <a:schemeClr val="tx1">
                    <a:lumMod val="75000"/>
                    <a:lumOff val="25000"/>
                  </a:schemeClr>
                </a:solidFill>
                <a:latin typeface="나눔고딕" panose="020D0604000000000000" pitchFamily="50" charset="-127"/>
                <a:ea typeface="나눔고딕" panose="020D0604000000000000" pitchFamily="50" charset="-127"/>
              </a:rPr>
              <a:t>•Sterilization Mechanism by Plasma Radicals (e.g.: CH3CHO) </a:t>
            </a:r>
            <a:endParaRPr lang="en-US" altLang="ko-KR" sz="1400" b="1" dirty="0" smtClean="0">
              <a:solidFill>
                <a:schemeClr val="tx1">
                  <a:lumMod val="75000"/>
                  <a:lumOff val="25000"/>
                </a:schemeClr>
              </a:solidFill>
              <a:latin typeface="나눔고딕" panose="020D0604000000000000" pitchFamily="50" charset="-127"/>
              <a:ea typeface="나눔고딕" panose="020D0604000000000000" pitchFamily="50" charset="-127"/>
            </a:endParaRPr>
          </a:p>
        </p:txBody>
      </p:sp>
      <p:sp>
        <p:nvSpPr>
          <p:cNvPr id="29" name="직사각형 28"/>
          <p:cNvSpPr/>
          <p:nvPr/>
        </p:nvSpPr>
        <p:spPr>
          <a:xfrm>
            <a:off x="1044501" y="4186207"/>
            <a:ext cx="2277928" cy="296235"/>
          </a:xfrm>
          <a:prstGeom prst="rect">
            <a:avLst/>
          </a:prstGeom>
        </p:spPr>
        <p:txBody>
          <a:bodyPr wrap="square">
            <a:spAutoFit/>
          </a:bodyPr>
          <a:lstStyle/>
          <a:p>
            <a:pPr lvl="0">
              <a:lnSpc>
                <a:spcPct val="150000"/>
              </a:lnSpc>
            </a:pPr>
            <a:r>
              <a:rPr lang="en-US" altLang="ko-KR" sz="1000" dirty="0">
                <a:solidFill>
                  <a:srgbClr val="C00000"/>
                </a:solidFill>
                <a:latin typeface="나눔고딕 ExtraBold" panose="020D0904000000000000" pitchFamily="50" charset="-127"/>
                <a:ea typeface="나눔고딕 ExtraBold" panose="020D0904000000000000" pitchFamily="50" charset="-127"/>
              </a:rPr>
              <a:t>Exerting high atmospheric </a:t>
            </a:r>
            <a:r>
              <a:rPr lang="en-US" altLang="ko-KR" sz="1000" dirty="0" smtClean="0">
                <a:solidFill>
                  <a:srgbClr val="C00000"/>
                </a:solidFill>
                <a:latin typeface="나눔고딕 ExtraBold" panose="020D0904000000000000" pitchFamily="50" charset="-127"/>
                <a:ea typeface="나눔고딕 ExtraBold" panose="020D0904000000000000" pitchFamily="50" charset="-127"/>
              </a:rPr>
              <a:t>pressure</a:t>
            </a:r>
            <a:endParaRPr lang="en-US" altLang="ko-KR" sz="800" dirty="0">
              <a:solidFill>
                <a:srgbClr val="C00000"/>
              </a:solidFill>
              <a:latin typeface="나눔고딕" panose="020D0604000000000000" pitchFamily="50" charset="-127"/>
              <a:ea typeface="나눔고딕" panose="020D0604000000000000" pitchFamily="50" charset="-127"/>
            </a:endParaRPr>
          </a:p>
        </p:txBody>
      </p:sp>
      <p:sp>
        <p:nvSpPr>
          <p:cNvPr id="30" name="TextBox 29"/>
          <p:cNvSpPr txBox="1"/>
          <p:nvPr/>
        </p:nvSpPr>
        <p:spPr>
          <a:xfrm>
            <a:off x="684461" y="3981013"/>
            <a:ext cx="314360" cy="677108"/>
          </a:xfrm>
          <a:prstGeom prst="rect">
            <a:avLst/>
          </a:prstGeom>
          <a:noFill/>
        </p:spPr>
        <p:txBody>
          <a:bodyPr wrap="square" rtlCol="0">
            <a:spAutoFit/>
          </a:bodyPr>
          <a:lstStyle/>
          <a:p>
            <a:r>
              <a:rPr lang="en-US" altLang="ko-KR" sz="3800" dirty="0" smtClean="0">
                <a:solidFill>
                  <a:srgbClr val="C00000"/>
                </a:solidFill>
                <a:latin typeface="나눔고딕 ExtraBold" panose="020D0904000000000000" pitchFamily="50" charset="-127"/>
                <a:ea typeface="나눔고딕 ExtraBold" panose="020D0904000000000000" pitchFamily="50" charset="-127"/>
              </a:rPr>
              <a:t>1</a:t>
            </a:r>
          </a:p>
        </p:txBody>
      </p:sp>
      <p:cxnSp>
        <p:nvCxnSpPr>
          <p:cNvPr id="36" name="직선 연결선 35"/>
          <p:cNvCxnSpPr/>
          <p:nvPr/>
        </p:nvCxnSpPr>
        <p:spPr>
          <a:xfrm flipV="1">
            <a:off x="3348757" y="2303984"/>
            <a:ext cx="0" cy="3184056"/>
          </a:xfrm>
          <a:prstGeom prst="line">
            <a:avLst/>
          </a:prstGeom>
          <a:ln w="952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pic>
        <p:nvPicPr>
          <p:cNvPr id="10" name="그림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958911" y="2577665"/>
            <a:ext cx="746760" cy="1139952"/>
          </a:xfrm>
          <a:prstGeom prst="rect">
            <a:avLst/>
          </a:prstGeom>
        </p:spPr>
      </p:pic>
      <p:pic>
        <p:nvPicPr>
          <p:cNvPr id="11" name="그림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19901" y="2477081"/>
            <a:ext cx="1426464" cy="1240536"/>
          </a:xfrm>
          <a:prstGeom prst="rect">
            <a:avLst/>
          </a:prstGeom>
        </p:spPr>
      </p:pic>
      <p:pic>
        <p:nvPicPr>
          <p:cNvPr id="12" name="그림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734604" y="2375991"/>
            <a:ext cx="2134433" cy="1522096"/>
          </a:xfrm>
          <a:prstGeom prst="rect">
            <a:avLst/>
          </a:prstGeom>
        </p:spPr>
      </p:pic>
      <p:pic>
        <p:nvPicPr>
          <p:cNvPr id="13" name="그림 1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903477" y="2363015"/>
            <a:ext cx="841158" cy="1525144"/>
          </a:xfrm>
          <a:prstGeom prst="rect">
            <a:avLst/>
          </a:prstGeom>
        </p:spPr>
      </p:pic>
      <p:cxnSp>
        <p:nvCxnSpPr>
          <p:cNvPr id="43" name="직선 연결선 42"/>
          <p:cNvCxnSpPr/>
          <p:nvPr/>
        </p:nvCxnSpPr>
        <p:spPr>
          <a:xfrm flipV="1">
            <a:off x="6373093" y="2310471"/>
            <a:ext cx="0" cy="3184056"/>
          </a:xfrm>
          <a:prstGeom prst="line">
            <a:avLst/>
          </a:prstGeom>
          <a:ln w="952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44" name="직사각형 43"/>
          <p:cNvSpPr/>
          <p:nvPr/>
        </p:nvSpPr>
        <p:spPr>
          <a:xfrm>
            <a:off x="3951149" y="4186207"/>
            <a:ext cx="2205920" cy="296235"/>
          </a:xfrm>
          <a:prstGeom prst="rect">
            <a:avLst/>
          </a:prstGeom>
        </p:spPr>
        <p:txBody>
          <a:bodyPr wrap="square">
            <a:spAutoFit/>
          </a:bodyPr>
          <a:lstStyle/>
          <a:p>
            <a:pPr lvl="0">
              <a:lnSpc>
                <a:spcPct val="150000"/>
              </a:lnSpc>
            </a:pPr>
            <a:r>
              <a:rPr lang="en-US" altLang="ko-KR" sz="1000" dirty="0">
                <a:solidFill>
                  <a:srgbClr val="C00000"/>
                </a:solidFill>
                <a:latin typeface="나눔고딕 ExtraBold" panose="020D0904000000000000" pitchFamily="50" charset="-127"/>
                <a:ea typeface="나눔고딕 ExtraBold" panose="020D0904000000000000" pitchFamily="50" charset="-127"/>
              </a:rPr>
              <a:t>Radicals trying to </a:t>
            </a:r>
            <a:r>
              <a:rPr lang="en-US" altLang="ko-KR" sz="1000" dirty="0" smtClean="0">
                <a:solidFill>
                  <a:srgbClr val="C00000"/>
                </a:solidFill>
                <a:latin typeface="나눔고딕 ExtraBold" panose="020D0904000000000000" pitchFamily="50" charset="-127"/>
                <a:ea typeface="나눔고딕 ExtraBold" panose="020D0904000000000000" pitchFamily="50" charset="-127"/>
              </a:rPr>
              <a:t>stabilize</a:t>
            </a:r>
          </a:p>
        </p:txBody>
      </p:sp>
      <p:sp>
        <p:nvSpPr>
          <p:cNvPr id="45" name="TextBox 44"/>
          <p:cNvSpPr txBox="1"/>
          <p:nvPr/>
        </p:nvSpPr>
        <p:spPr>
          <a:xfrm>
            <a:off x="3564781" y="3981013"/>
            <a:ext cx="314360" cy="677108"/>
          </a:xfrm>
          <a:prstGeom prst="rect">
            <a:avLst/>
          </a:prstGeom>
          <a:noFill/>
        </p:spPr>
        <p:txBody>
          <a:bodyPr wrap="square" rtlCol="0">
            <a:spAutoFit/>
          </a:bodyPr>
          <a:lstStyle/>
          <a:p>
            <a:r>
              <a:rPr lang="en-US" altLang="ko-KR" sz="3800" dirty="0" smtClean="0">
                <a:solidFill>
                  <a:srgbClr val="C00000"/>
                </a:solidFill>
                <a:latin typeface="나눔고딕 ExtraBold" panose="020D0904000000000000" pitchFamily="50" charset="-127"/>
                <a:ea typeface="나눔고딕 ExtraBold" panose="020D0904000000000000" pitchFamily="50" charset="-127"/>
              </a:rPr>
              <a:t>2</a:t>
            </a:r>
          </a:p>
        </p:txBody>
      </p:sp>
      <p:sp>
        <p:nvSpPr>
          <p:cNvPr id="46" name="직사각형 45"/>
          <p:cNvSpPr/>
          <p:nvPr/>
        </p:nvSpPr>
        <p:spPr>
          <a:xfrm>
            <a:off x="6928163" y="4165361"/>
            <a:ext cx="2205920" cy="296235"/>
          </a:xfrm>
          <a:prstGeom prst="rect">
            <a:avLst/>
          </a:prstGeom>
        </p:spPr>
        <p:txBody>
          <a:bodyPr wrap="square">
            <a:spAutoFit/>
          </a:bodyPr>
          <a:lstStyle/>
          <a:p>
            <a:pPr lvl="0">
              <a:lnSpc>
                <a:spcPct val="150000"/>
              </a:lnSpc>
            </a:pPr>
            <a:r>
              <a:rPr lang="en-US" altLang="ko-KR" sz="1000" dirty="0" smtClean="0">
                <a:solidFill>
                  <a:srgbClr val="C00000"/>
                </a:solidFill>
                <a:latin typeface="나눔고딕 ExtraBold" panose="020D0904000000000000" pitchFamily="50" charset="-127"/>
                <a:ea typeface="나눔고딕 ExtraBold" panose="020D0904000000000000" pitchFamily="50" charset="-127"/>
              </a:rPr>
              <a:t>Sterilization</a:t>
            </a:r>
            <a:endParaRPr lang="en-US" altLang="ko-KR" sz="800" dirty="0">
              <a:solidFill>
                <a:srgbClr val="C00000"/>
              </a:solidFill>
              <a:latin typeface="나눔고딕" panose="020D0604000000000000" pitchFamily="50" charset="-127"/>
              <a:ea typeface="나눔고딕" panose="020D0604000000000000" pitchFamily="50" charset="-127"/>
            </a:endParaRPr>
          </a:p>
        </p:txBody>
      </p:sp>
      <p:sp>
        <p:nvSpPr>
          <p:cNvPr id="47" name="TextBox 46"/>
          <p:cNvSpPr txBox="1"/>
          <p:nvPr/>
        </p:nvSpPr>
        <p:spPr>
          <a:xfrm>
            <a:off x="6541795" y="3960167"/>
            <a:ext cx="314360" cy="677108"/>
          </a:xfrm>
          <a:prstGeom prst="rect">
            <a:avLst/>
          </a:prstGeom>
          <a:noFill/>
        </p:spPr>
        <p:txBody>
          <a:bodyPr wrap="square" rtlCol="0">
            <a:spAutoFit/>
          </a:bodyPr>
          <a:lstStyle/>
          <a:p>
            <a:r>
              <a:rPr lang="en-US" altLang="ko-KR" sz="3800" b="1" dirty="0" smtClean="0">
                <a:solidFill>
                  <a:srgbClr val="C00000"/>
                </a:solidFill>
                <a:latin typeface="나눔고딕 ExtraBold" panose="020D0904000000000000" pitchFamily="50" charset="-127"/>
                <a:ea typeface="나눔고딕 ExtraBold" panose="020D0904000000000000" pitchFamily="50" charset="-127"/>
              </a:rPr>
              <a:t>3</a:t>
            </a:r>
          </a:p>
        </p:txBody>
      </p:sp>
      <p:sp>
        <p:nvSpPr>
          <p:cNvPr id="48" name="직사각형 47"/>
          <p:cNvSpPr/>
          <p:nvPr/>
        </p:nvSpPr>
        <p:spPr>
          <a:xfrm>
            <a:off x="1044501" y="4559517"/>
            <a:ext cx="2277928" cy="572464"/>
          </a:xfrm>
          <a:prstGeom prst="rect">
            <a:avLst/>
          </a:prstGeom>
        </p:spPr>
        <p:txBody>
          <a:bodyPr wrap="square">
            <a:spAutoFit/>
          </a:bodyPr>
          <a:lstStyle/>
          <a:p>
            <a:pPr lvl="0">
              <a:lnSpc>
                <a:spcPct val="130000"/>
              </a:lnSpc>
            </a:pPr>
            <a:r>
              <a:rPr lang="en-US" altLang="ko-KR" sz="800" dirty="0" smtClean="0">
                <a:solidFill>
                  <a:schemeClr val="tx1">
                    <a:lumMod val="75000"/>
                    <a:lumOff val="25000"/>
                  </a:schemeClr>
                </a:solidFill>
                <a:latin typeface="나눔고딕" panose="020D0604000000000000" pitchFamily="50" charset="-127"/>
                <a:ea typeface="나눔고딕" panose="020D0604000000000000" pitchFamily="50" charset="-127"/>
              </a:rPr>
              <a:t>Exerting </a:t>
            </a:r>
            <a:r>
              <a:rPr lang="en-US" altLang="ko-KR" sz="800" dirty="0">
                <a:solidFill>
                  <a:schemeClr val="tx1">
                    <a:lumMod val="75000"/>
                    <a:lumOff val="25000"/>
                  </a:schemeClr>
                </a:solidFill>
                <a:latin typeface="나눔고딕" panose="020D0604000000000000" pitchFamily="50" charset="-127"/>
                <a:ea typeface="나눔고딕" panose="020D0604000000000000" pitchFamily="50" charset="-127"/>
              </a:rPr>
              <a:t>high heat or pressure in atmosphere creates plasma radicals with broken molecular structure</a:t>
            </a:r>
          </a:p>
        </p:txBody>
      </p:sp>
      <p:sp>
        <p:nvSpPr>
          <p:cNvPr id="49" name="직사각형 48"/>
          <p:cNvSpPr/>
          <p:nvPr/>
        </p:nvSpPr>
        <p:spPr>
          <a:xfrm>
            <a:off x="3951149" y="4536231"/>
            <a:ext cx="2205920" cy="732508"/>
          </a:xfrm>
          <a:prstGeom prst="rect">
            <a:avLst/>
          </a:prstGeom>
        </p:spPr>
        <p:txBody>
          <a:bodyPr wrap="square">
            <a:spAutoFit/>
          </a:bodyPr>
          <a:lstStyle/>
          <a:p>
            <a:pPr lvl="0">
              <a:lnSpc>
                <a:spcPct val="130000"/>
              </a:lnSpc>
            </a:pPr>
            <a:r>
              <a:rPr lang="en-US" altLang="ko-KR" sz="800" dirty="0" smtClean="0">
                <a:solidFill>
                  <a:schemeClr val="tx1">
                    <a:lumMod val="75000"/>
                    <a:lumOff val="25000"/>
                  </a:schemeClr>
                </a:solidFill>
                <a:latin typeface="나눔고딕" panose="020D0604000000000000" pitchFamily="50" charset="-127"/>
                <a:ea typeface="나눔고딕" panose="020D0604000000000000" pitchFamily="50" charset="-127"/>
              </a:rPr>
              <a:t>The </a:t>
            </a:r>
            <a:r>
              <a:rPr lang="en-US" altLang="ko-KR" sz="800" dirty="0">
                <a:solidFill>
                  <a:schemeClr val="tx1">
                    <a:lumMod val="75000"/>
                    <a:lumOff val="25000"/>
                  </a:schemeClr>
                </a:solidFill>
                <a:latin typeface="나눔고딕" panose="020D0604000000000000" pitchFamily="50" charset="-127"/>
                <a:ea typeface="나눔고딕" panose="020D0604000000000000" pitchFamily="50" charset="-127"/>
              </a:rPr>
              <a:t>plasma radicals in broken molecular structure are in unstable state, and work to stabilize by combining with bacterial molecules</a:t>
            </a:r>
          </a:p>
        </p:txBody>
      </p:sp>
      <p:sp>
        <p:nvSpPr>
          <p:cNvPr id="50" name="직사각형 49"/>
          <p:cNvSpPr/>
          <p:nvPr/>
        </p:nvSpPr>
        <p:spPr>
          <a:xfrm>
            <a:off x="6928163" y="4550225"/>
            <a:ext cx="2205920" cy="892552"/>
          </a:xfrm>
          <a:prstGeom prst="rect">
            <a:avLst/>
          </a:prstGeom>
        </p:spPr>
        <p:txBody>
          <a:bodyPr wrap="square">
            <a:spAutoFit/>
          </a:bodyPr>
          <a:lstStyle/>
          <a:p>
            <a:pPr lvl="0">
              <a:lnSpc>
                <a:spcPct val="130000"/>
              </a:lnSpc>
            </a:pPr>
            <a:r>
              <a:rPr lang="en-US" altLang="ko-KR" sz="800" dirty="0" smtClean="0">
                <a:solidFill>
                  <a:schemeClr val="tx1">
                    <a:lumMod val="75000"/>
                    <a:lumOff val="25000"/>
                  </a:schemeClr>
                </a:solidFill>
                <a:latin typeface="나눔고딕" panose="020D0604000000000000" pitchFamily="50" charset="-127"/>
                <a:ea typeface="나눔고딕" panose="020D0604000000000000" pitchFamily="50" charset="-127"/>
              </a:rPr>
              <a:t>The </a:t>
            </a:r>
            <a:r>
              <a:rPr lang="en-US" altLang="ko-KR" sz="800" dirty="0">
                <a:solidFill>
                  <a:schemeClr val="tx1">
                    <a:lumMod val="75000"/>
                    <a:lumOff val="25000"/>
                  </a:schemeClr>
                </a:solidFill>
                <a:latin typeface="나눔고딕" panose="020D0604000000000000" pitchFamily="50" charset="-127"/>
                <a:ea typeface="나눔고딕" panose="020D0604000000000000" pitchFamily="50" charset="-127"/>
              </a:rPr>
              <a:t>plasma radicals combined with bacterial molecules break the bacterial molecules and turn them into molecules such as carbon dioxide and water, thereby causing effective sterilization effect </a:t>
            </a:r>
          </a:p>
        </p:txBody>
      </p:sp>
      <p:sp>
        <p:nvSpPr>
          <p:cNvPr id="25" name="TextBox 24"/>
          <p:cNvSpPr txBox="1"/>
          <p:nvPr/>
        </p:nvSpPr>
        <p:spPr>
          <a:xfrm>
            <a:off x="485104" y="453260"/>
            <a:ext cx="2647629" cy="353943"/>
          </a:xfrm>
          <a:prstGeom prst="rect">
            <a:avLst/>
          </a:prstGeom>
          <a:noFill/>
        </p:spPr>
        <p:txBody>
          <a:bodyPr wrap="square" rtlCol="0">
            <a:spAutoFit/>
          </a:bodyPr>
          <a:lstStyle/>
          <a:p>
            <a:r>
              <a:rPr lang="en-US" altLang="ko-KR" sz="1700" dirty="0" smtClean="0">
                <a:solidFill>
                  <a:srgbClr val="F7CAC9"/>
                </a:solidFill>
                <a:latin typeface="나눔고딕 ExtraBold" panose="020D0904000000000000" pitchFamily="50" charset="-127"/>
                <a:ea typeface="나눔고딕 ExtraBold" panose="020D0904000000000000" pitchFamily="50" charset="-127"/>
              </a:rPr>
              <a:t>01</a:t>
            </a:r>
            <a:r>
              <a:rPr lang="en-US" altLang="ko-KR" sz="1700" dirty="0" smtClean="0">
                <a:solidFill>
                  <a:srgbClr val="F7CAC9"/>
                </a:solidFill>
                <a:latin typeface="나눔고딕 Light" panose="020D0904000000000000" pitchFamily="50" charset="-127"/>
                <a:ea typeface="나눔고딕 Light" panose="020D0904000000000000" pitchFamily="50" charset="-127"/>
              </a:rPr>
              <a:t>_</a:t>
            </a:r>
            <a:r>
              <a:rPr lang="ko-KR" altLang="en-US" sz="1700" dirty="0" smtClean="0">
                <a:solidFill>
                  <a:srgbClr val="F7CAC9"/>
                </a:solidFill>
                <a:latin typeface="나눔고딕 Light" panose="020D0904000000000000" pitchFamily="50" charset="-127"/>
                <a:ea typeface="나눔고딕 Light" panose="020D0904000000000000" pitchFamily="50" charset="-127"/>
              </a:rPr>
              <a:t> </a:t>
            </a:r>
            <a:r>
              <a:rPr lang="en-US" altLang="ko-KR" sz="1700" dirty="0" smtClean="0">
                <a:solidFill>
                  <a:srgbClr val="F7CAC9"/>
                </a:solidFill>
                <a:latin typeface="나눔고딕 ExtraBold" panose="020D0904000000000000" pitchFamily="50" charset="-127"/>
                <a:ea typeface="나눔고딕 ExtraBold" panose="020D0904000000000000" pitchFamily="50" charset="-127"/>
              </a:rPr>
              <a:t>What is Plasma?</a:t>
            </a:r>
          </a:p>
        </p:txBody>
      </p:sp>
    </p:spTree>
    <p:extLst>
      <p:ext uri="{BB962C8B-B14F-4D97-AF65-F5344CB8AC3E}">
        <p14:creationId xmlns:p14="http://schemas.microsoft.com/office/powerpoint/2010/main" val="31768033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그룹 15"/>
          <p:cNvGrpSpPr/>
          <p:nvPr/>
        </p:nvGrpSpPr>
        <p:grpSpPr>
          <a:xfrm>
            <a:off x="-41413905" y="1439887"/>
            <a:ext cx="34314263" cy="5264968"/>
            <a:chOff x="1115616" y="4868981"/>
            <a:chExt cx="5378798" cy="852335"/>
          </a:xfrm>
        </p:grpSpPr>
        <p:pic>
          <p:nvPicPr>
            <p:cNvPr id="18" name="Picture 4" descr="http://www.lpp.fr/local/cache-vignettes/L471xH453/nebuleuse-3-1086e.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13094" y="4869120"/>
              <a:ext cx="886056" cy="85219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http://www.plasma-universe.com/images/thumb/0/0e/Sun-corona.jpg/400px-Sun-corona.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20953" y="4869120"/>
              <a:ext cx="962931" cy="85219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http://i.dailymail.co.uk/i/pix/2010/06/21/article-1288284-0A218E7C000005DC-13_964x64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05687" y="4868981"/>
              <a:ext cx="1283828" cy="85233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i.dailymail.co.uk/i/pix/2011/08/24/article-2029731-0D8E885F00000578-303_634x617.jpg">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15616" y="4869121"/>
              <a:ext cx="875675" cy="85219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i.dailymail.co.uk/i/pix/2015/02/10/258AC13A00000578-2947873-Researchers_at_Tel_Aviv_University_in_Israel_have_created_a_map_-a-134_1423586635718.jpg">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11318" y="4868981"/>
              <a:ext cx="1283096" cy="852196"/>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14"/>
          <p:cNvSpPr txBox="1"/>
          <p:nvPr/>
        </p:nvSpPr>
        <p:spPr>
          <a:xfrm>
            <a:off x="1116509" y="1420142"/>
            <a:ext cx="4814455" cy="307777"/>
          </a:xfrm>
          <a:prstGeom prst="rect">
            <a:avLst/>
          </a:prstGeom>
          <a:noFill/>
        </p:spPr>
        <p:txBody>
          <a:bodyPr wrap="square" rtlCol="0">
            <a:spAutoFit/>
          </a:bodyPr>
          <a:lstStyle/>
          <a:p>
            <a:r>
              <a:rPr lang="en-US" altLang="ko-KR" sz="1400" b="1" dirty="0">
                <a:solidFill>
                  <a:schemeClr val="tx1">
                    <a:lumMod val="75000"/>
                    <a:lumOff val="25000"/>
                  </a:schemeClr>
                </a:solidFill>
                <a:latin typeface="나눔고딕" panose="020D0604000000000000" pitchFamily="50" charset="-127"/>
                <a:ea typeface="나눔고딕" panose="020D0604000000000000" pitchFamily="50" charset="-127"/>
              </a:rPr>
              <a:t>•Increasing Skin Elasticity through “F-DBD” Plasma </a:t>
            </a:r>
            <a:endParaRPr lang="en-US" altLang="ko-KR" sz="1400" b="1" dirty="0" smtClean="0">
              <a:solidFill>
                <a:schemeClr val="tx1">
                  <a:lumMod val="75000"/>
                  <a:lumOff val="25000"/>
                </a:schemeClr>
              </a:solidFill>
              <a:latin typeface="나눔고딕" panose="020D0604000000000000" pitchFamily="50" charset="-127"/>
              <a:ea typeface="나눔고딕" panose="020D0604000000000000" pitchFamily="50" charset="-127"/>
            </a:endParaRPr>
          </a:p>
        </p:txBody>
      </p:sp>
      <p:sp>
        <p:nvSpPr>
          <p:cNvPr id="29" name="직사각형 28"/>
          <p:cNvSpPr/>
          <p:nvPr/>
        </p:nvSpPr>
        <p:spPr>
          <a:xfrm>
            <a:off x="1536486" y="3816151"/>
            <a:ext cx="2277928" cy="337015"/>
          </a:xfrm>
          <a:prstGeom prst="rect">
            <a:avLst/>
          </a:prstGeom>
        </p:spPr>
        <p:txBody>
          <a:bodyPr wrap="square">
            <a:spAutoFit/>
          </a:bodyPr>
          <a:lstStyle/>
          <a:p>
            <a:pPr lvl="0" algn="ctr">
              <a:lnSpc>
                <a:spcPct val="150000"/>
              </a:lnSpc>
            </a:pPr>
            <a:r>
              <a:rPr lang="en-US" altLang="ko-KR" sz="1200" dirty="0" smtClean="0">
                <a:solidFill>
                  <a:srgbClr val="C00000"/>
                </a:solidFill>
                <a:latin typeface="나눔고딕 ExtraBold" panose="020D0904000000000000" pitchFamily="50" charset="-127"/>
                <a:ea typeface="나눔고딕 ExtraBold" panose="020D0904000000000000" pitchFamily="50" charset="-127"/>
              </a:rPr>
              <a:t>01. Aged </a:t>
            </a:r>
            <a:r>
              <a:rPr lang="en-US" altLang="ko-KR" sz="1200" dirty="0">
                <a:solidFill>
                  <a:srgbClr val="C00000"/>
                </a:solidFill>
                <a:latin typeface="나눔고딕 ExtraBold" panose="020D0904000000000000" pitchFamily="50" charset="-127"/>
                <a:ea typeface="나눔고딕 ExtraBold" panose="020D0904000000000000" pitchFamily="50" charset="-127"/>
              </a:rPr>
              <a:t>Cell</a:t>
            </a:r>
            <a:endParaRPr lang="en-US" altLang="ko-KR" sz="1200" dirty="0">
              <a:solidFill>
                <a:srgbClr val="C00000"/>
              </a:solidFill>
              <a:latin typeface="나눔고딕" panose="020D0604000000000000" pitchFamily="50" charset="-127"/>
              <a:ea typeface="나눔고딕" panose="020D0604000000000000" pitchFamily="50" charset="-127"/>
            </a:endParaRPr>
          </a:p>
        </p:txBody>
      </p:sp>
      <p:cxnSp>
        <p:nvCxnSpPr>
          <p:cNvPr id="36" name="직선 연결선 35"/>
          <p:cNvCxnSpPr/>
          <p:nvPr/>
        </p:nvCxnSpPr>
        <p:spPr>
          <a:xfrm flipV="1">
            <a:off x="4455204" y="4024323"/>
            <a:ext cx="0" cy="1159980"/>
          </a:xfrm>
          <a:prstGeom prst="line">
            <a:avLst/>
          </a:prstGeom>
          <a:ln w="952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직사각형 47"/>
          <p:cNvSpPr/>
          <p:nvPr/>
        </p:nvSpPr>
        <p:spPr>
          <a:xfrm>
            <a:off x="1235290" y="4194355"/>
            <a:ext cx="2880320" cy="779059"/>
          </a:xfrm>
          <a:prstGeom prst="rect">
            <a:avLst/>
          </a:prstGeom>
        </p:spPr>
        <p:txBody>
          <a:bodyPr wrap="square">
            <a:spAutoFit/>
          </a:bodyPr>
          <a:lstStyle/>
          <a:p>
            <a:pPr lvl="0" algn="ctr">
              <a:lnSpc>
                <a:spcPct val="130000"/>
              </a:lnSpc>
            </a:pPr>
            <a:r>
              <a:rPr lang="en-US" altLang="ko-KR" sz="700" dirty="0">
                <a:solidFill>
                  <a:schemeClr val="tx1">
                    <a:lumMod val="75000"/>
                    <a:lumOff val="25000"/>
                  </a:schemeClr>
                </a:solidFill>
                <a:latin typeface="나눔고딕" panose="020D0604000000000000" pitchFamily="50" charset="-127"/>
                <a:ea typeface="나눔고딕" panose="020D0604000000000000" pitchFamily="50" charset="-127"/>
              </a:rPr>
              <a:t>The cells have membrane potential with the inner membrane negatively charged while the outer membrane positively  charged. As the skin gets aged, the charge gets </a:t>
            </a:r>
            <a:r>
              <a:rPr lang="en-US" altLang="ko-KR" sz="700" dirty="0" err="1">
                <a:solidFill>
                  <a:schemeClr val="tx1">
                    <a:lumMod val="75000"/>
                    <a:lumOff val="25000"/>
                  </a:schemeClr>
                </a:solidFill>
                <a:latin typeface="나눔고딕" panose="020D0604000000000000" pitchFamily="50" charset="-127"/>
                <a:ea typeface="나눔고딕" panose="020D0604000000000000" pitchFamily="50" charset="-127"/>
              </a:rPr>
              <a:t>maldistributed</a:t>
            </a:r>
            <a:r>
              <a:rPr lang="en-US" altLang="ko-KR" sz="700" dirty="0">
                <a:solidFill>
                  <a:schemeClr val="tx1">
                    <a:lumMod val="75000"/>
                    <a:lumOff val="25000"/>
                  </a:schemeClr>
                </a:solidFill>
                <a:latin typeface="나눔고딕" panose="020D0604000000000000" pitchFamily="50" charset="-127"/>
                <a:ea typeface="나눔고딕" panose="020D0604000000000000" pitchFamily="50" charset="-127"/>
              </a:rPr>
              <a:t> along the membrane which changes the electrical voltage of the membrane.</a:t>
            </a:r>
          </a:p>
        </p:txBody>
      </p:sp>
      <p:pic>
        <p:nvPicPr>
          <p:cNvPr id="25" name="그림 24"/>
          <p:cNvPicPr/>
          <p:nvPr/>
        </p:nvPicPr>
        <p:blipFill rotWithShape="1">
          <a:blip r:embed="rId11">
            <a:extLst>
              <a:ext uri="{BEBA8EAE-BF5A-486C-A8C5-ECC9F3942E4B}">
                <a14:imgProps xmlns:a14="http://schemas.microsoft.com/office/drawing/2010/main">
                  <a14:imgLayer r:embed="rId12">
                    <a14:imgEffect>
                      <a14:backgroundRemoval t="10000" b="90000" l="6050" r="41518"/>
                    </a14:imgEffect>
                  </a14:imgLayer>
                </a14:imgProps>
              </a:ext>
              <a:ext uri="{28A0092B-C50C-407E-A947-70E740481C1C}">
                <a14:useLocalDpi xmlns:a14="http://schemas.microsoft.com/office/drawing/2010/main" val="0"/>
              </a:ext>
            </a:extLst>
          </a:blip>
          <a:srcRect l="6326" t="18888" r="59955" b="7591"/>
          <a:stretch/>
        </p:blipFill>
        <p:spPr bwMode="auto">
          <a:xfrm>
            <a:off x="1803015" y="2159967"/>
            <a:ext cx="1692364" cy="1706880"/>
          </a:xfrm>
          <a:prstGeom prst="rect">
            <a:avLst/>
          </a:prstGeom>
          <a:noFill/>
        </p:spPr>
      </p:pic>
      <p:grpSp>
        <p:nvGrpSpPr>
          <p:cNvPr id="4" name="그룹 3"/>
          <p:cNvGrpSpPr/>
          <p:nvPr/>
        </p:nvGrpSpPr>
        <p:grpSpPr>
          <a:xfrm>
            <a:off x="5504344" y="1925624"/>
            <a:ext cx="2360136" cy="1977390"/>
            <a:chOff x="5715715" y="2069640"/>
            <a:chExt cx="2360136" cy="1977390"/>
          </a:xfrm>
        </p:grpSpPr>
        <p:pic>
          <p:nvPicPr>
            <p:cNvPr id="26" name="그림 25"/>
            <p:cNvPicPr/>
            <p:nvPr/>
          </p:nvPicPr>
          <p:blipFill rotWithShape="1">
            <a:blip r:embed="rId13">
              <a:extLst>
                <a:ext uri="{BEBA8EAE-BF5A-486C-A8C5-ECC9F3942E4B}">
                  <a14:imgProps xmlns:a14="http://schemas.microsoft.com/office/drawing/2010/main">
                    <a14:imgLayer r:embed="rId12">
                      <a14:imgEffect>
                        <a14:backgroundRemoval t="18205" b="90000" l="63464" r="97272"/>
                      </a14:imgEffect>
                    </a14:imgLayer>
                  </a14:imgProps>
                </a:ext>
                <a:ext uri="{28A0092B-C50C-407E-A947-70E740481C1C}">
                  <a14:useLocalDpi xmlns:a14="http://schemas.microsoft.com/office/drawing/2010/main" val="0"/>
                </a:ext>
              </a:extLst>
            </a:blip>
            <a:srcRect l="63728" t="18910" r="3002" b="8013"/>
            <a:stretch/>
          </p:blipFill>
          <p:spPr bwMode="auto">
            <a:xfrm>
              <a:off x="5715715" y="2309670"/>
              <a:ext cx="1709975" cy="1737360"/>
            </a:xfrm>
            <a:prstGeom prst="rect">
              <a:avLst/>
            </a:prstGeom>
            <a:noFill/>
          </p:spPr>
        </p:pic>
        <p:pic>
          <p:nvPicPr>
            <p:cNvPr id="33" name="그림 32"/>
            <p:cNvPicPr/>
            <p:nvPr/>
          </p:nvPicPr>
          <p:blipFill rotWithShape="1">
            <a:blip r:embed="rId14">
              <a:extLst>
                <a:ext uri="{BEBA8EAE-BF5A-486C-A8C5-ECC9F3942E4B}">
                  <a14:imgProps xmlns:a14="http://schemas.microsoft.com/office/drawing/2010/main">
                    <a14:imgLayer r:embed="rId12">
                      <a14:imgEffect>
                        <a14:backgroundRemoval t="256" b="17949" l="77106" r="87544">
                          <a14:foregroundMark x1="84223" y1="2821" x2="84223" y2="2821"/>
                        </a14:backgroundRemoval>
                      </a14:imgEffect>
                    </a14:imgLayer>
                  </a14:imgProps>
                </a:ext>
                <a:ext uri="{28A0092B-C50C-407E-A947-70E740481C1C}">
                  <a14:useLocalDpi xmlns:a14="http://schemas.microsoft.com/office/drawing/2010/main" val="0"/>
                </a:ext>
              </a:extLst>
            </a:blip>
            <a:srcRect l="75919" r="12041" b="79808"/>
            <a:stretch/>
          </p:blipFill>
          <p:spPr bwMode="auto">
            <a:xfrm>
              <a:off x="6240497" y="2069640"/>
              <a:ext cx="618848" cy="480060"/>
            </a:xfrm>
            <a:prstGeom prst="rect">
              <a:avLst/>
            </a:prstGeom>
            <a:noFill/>
          </p:spPr>
        </p:pic>
        <p:sp>
          <p:nvSpPr>
            <p:cNvPr id="34" name="TextBox 33"/>
            <p:cNvSpPr txBox="1"/>
            <p:nvPr/>
          </p:nvSpPr>
          <p:spPr>
            <a:xfrm>
              <a:off x="6733967" y="2078838"/>
              <a:ext cx="1341884" cy="230832"/>
            </a:xfrm>
            <a:prstGeom prst="rect">
              <a:avLst/>
            </a:prstGeom>
            <a:noFill/>
          </p:spPr>
          <p:txBody>
            <a:bodyPr wrap="square" rtlCol="0">
              <a:spAutoFit/>
            </a:bodyPr>
            <a:lstStyle/>
            <a:p>
              <a:r>
                <a:rPr lang="en-US" altLang="ko-KR" sz="900" b="1" dirty="0">
                  <a:solidFill>
                    <a:srgbClr val="C00000"/>
                  </a:solidFill>
                  <a:latin typeface="나눔고딕 ExtraBold" panose="020D0904000000000000" pitchFamily="50" charset="-127"/>
                  <a:ea typeface="나눔고딕 ExtraBold" panose="020D0904000000000000" pitchFamily="50" charset="-127"/>
                </a:rPr>
                <a:t>Plasma Induction</a:t>
              </a:r>
            </a:p>
          </p:txBody>
        </p:sp>
      </p:grpSp>
      <p:sp>
        <p:nvSpPr>
          <p:cNvPr id="35" name="직사각형 34"/>
          <p:cNvSpPr/>
          <p:nvPr/>
        </p:nvSpPr>
        <p:spPr>
          <a:xfrm>
            <a:off x="5411822" y="3829613"/>
            <a:ext cx="2668949" cy="337015"/>
          </a:xfrm>
          <a:prstGeom prst="rect">
            <a:avLst/>
          </a:prstGeom>
        </p:spPr>
        <p:txBody>
          <a:bodyPr wrap="square">
            <a:spAutoFit/>
          </a:bodyPr>
          <a:lstStyle/>
          <a:p>
            <a:pPr lvl="0">
              <a:lnSpc>
                <a:spcPct val="150000"/>
              </a:lnSpc>
            </a:pPr>
            <a:r>
              <a:rPr lang="en-US" altLang="ko-KR" sz="1200" dirty="0" smtClean="0">
                <a:solidFill>
                  <a:srgbClr val="C00000"/>
                </a:solidFill>
                <a:latin typeface="나눔고딕 ExtraBold" panose="020D0904000000000000" pitchFamily="50" charset="-127"/>
                <a:ea typeface="나눔고딕 ExtraBold" panose="020D0904000000000000" pitchFamily="50" charset="-127"/>
              </a:rPr>
              <a:t>02. </a:t>
            </a:r>
            <a:r>
              <a:rPr lang="en-US" altLang="ko-KR" sz="1200" dirty="0">
                <a:solidFill>
                  <a:srgbClr val="C00000"/>
                </a:solidFill>
                <a:latin typeface="나눔고딕 ExtraBold" panose="020D0904000000000000" pitchFamily="50" charset="-127"/>
                <a:ea typeface="나눔고딕 ExtraBold" panose="020D0904000000000000" pitchFamily="50" charset="-127"/>
              </a:rPr>
              <a:t>Plasma Induced Cell</a:t>
            </a:r>
            <a:endParaRPr lang="en-US" altLang="ko-KR" sz="1200" dirty="0">
              <a:solidFill>
                <a:srgbClr val="C00000"/>
              </a:solidFill>
              <a:latin typeface="나눔고딕" panose="020D0604000000000000" pitchFamily="50" charset="-127"/>
              <a:ea typeface="나눔고딕" panose="020D0604000000000000" pitchFamily="50" charset="-127"/>
            </a:endParaRPr>
          </a:p>
        </p:txBody>
      </p:sp>
      <p:sp>
        <p:nvSpPr>
          <p:cNvPr id="37" name="직사각형 36"/>
          <p:cNvSpPr/>
          <p:nvPr/>
        </p:nvSpPr>
        <p:spPr>
          <a:xfrm>
            <a:off x="4887252" y="4207817"/>
            <a:ext cx="3718089" cy="779059"/>
          </a:xfrm>
          <a:prstGeom prst="rect">
            <a:avLst/>
          </a:prstGeom>
        </p:spPr>
        <p:txBody>
          <a:bodyPr wrap="square">
            <a:spAutoFit/>
          </a:bodyPr>
          <a:lstStyle/>
          <a:p>
            <a:pPr lvl="0" algn="ctr">
              <a:lnSpc>
                <a:spcPct val="130000"/>
              </a:lnSpc>
            </a:pPr>
            <a:r>
              <a:rPr lang="en-US" altLang="ko-KR" sz="700" dirty="0">
                <a:solidFill>
                  <a:schemeClr val="tx1">
                    <a:lumMod val="75000"/>
                    <a:lumOff val="25000"/>
                  </a:schemeClr>
                </a:solidFill>
                <a:latin typeface="나눔고딕" panose="020D0604000000000000" pitchFamily="50" charset="-127"/>
                <a:ea typeface="나눔고딕" panose="020D0604000000000000" pitchFamily="50" charset="-127"/>
              </a:rPr>
              <a:t>The membrane potential is affected by the potassium and sodium ion and while the potassium passes through easily, it is difficult for sodium to pass through. “F-DBD” Plasma changes the membrane potential and enables all types of ion to easily pass through the membrane and balance the potential thereby tightening the membrane </a:t>
            </a:r>
            <a:endParaRPr lang="en-US" altLang="ko-KR" sz="700" dirty="0" smtClean="0">
              <a:solidFill>
                <a:schemeClr val="tx1">
                  <a:lumMod val="75000"/>
                  <a:lumOff val="25000"/>
                </a:schemeClr>
              </a:solidFill>
              <a:latin typeface="나눔고딕" panose="020D0604000000000000" pitchFamily="50" charset="-127"/>
              <a:ea typeface="나눔고딕" panose="020D0604000000000000" pitchFamily="50" charset="-127"/>
            </a:endParaRPr>
          </a:p>
          <a:p>
            <a:pPr lvl="0" algn="ctr">
              <a:lnSpc>
                <a:spcPct val="130000"/>
              </a:lnSpc>
            </a:pPr>
            <a:r>
              <a:rPr lang="en-US" altLang="ko-KR" sz="700" dirty="0" smtClean="0">
                <a:solidFill>
                  <a:schemeClr val="tx1">
                    <a:lumMod val="75000"/>
                    <a:lumOff val="25000"/>
                  </a:schemeClr>
                </a:solidFill>
                <a:latin typeface="나눔고딕" panose="020D0604000000000000" pitchFamily="50" charset="-127"/>
                <a:ea typeface="나눔고딕" panose="020D0604000000000000" pitchFamily="50" charset="-127"/>
              </a:rPr>
              <a:t>(</a:t>
            </a:r>
            <a:r>
              <a:rPr lang="en-US" altLang="ko-KR" sz="700" dirty="0">
                <a:solidFill>
                  <a:schemeClr val="tx1">
                    <a:lumMod val="75000"/>
                    <a:lumOff val="25000"/>
                  </a:schemeClr>
                </a:solidFill>
                <a:latin typeface="나눔고딕" panose="020D0604000000000000" pitchFamily="50" charset="-127"/>
                <a:ea typeface="나눔고딕" panose="020D0604000000000000" pitchFamily="50" charset="-127"/>
              </a:rPr>
              <a:t>Can see the elasticity of skin through naked eye). </a:t>
            </a:r>
          </a:p>
        </p:txBody>
      </p:sp>
      <p:pic>
        <p:nvPicPr>
          <p:cNvPr id="3074"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095164" y="2679498"/>
            <a:ext cx="890424" cy="667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 name="모서리가 둥근 직사각형 37"/>
          <p:cNvSpPr/>
          <p:nvPr/>
        </p:nvSpPr>
        <p:spPr>
          <a:xfrm>
            <a:off x="1188517" y="5400327"/>
            <a:ext cx="7560840" cy="72008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9" name="TextBox 38"/>
          <p:cNvSpPr txBox="1"/>
          <p:nvPr/>
        </p:nvSpPr>
        <p:spPr>
          <a:xfrm>
            <a:off x="1548558" y="5494681"/>
            <a:ext cx="6984776" cy="523220"/>
          </a:xfrm>
          <a:prstGeom prst="rect">
            <a:avLst/>
          </a:prstGeom>
          <a:noFill/>
        </p:spPr>
        <p:txBody>
          <a:bodyPr wrap="square" rtlCol="0">
            <a:spAutoFit/>
          </a:bodyPr>
          <a:lstStyle/>
          <a:p>
            <a:pPr algn="ctr"/>
            <a:r>
              <a:rPr lang="en-US" altLang="ko-KR" sz="1400" dirty="0">
                <a:solidFill>
                  <a:schemeClr val="bg1"/>
                </a:solidFill>
                <a:latin typeface="나눔고딕" panose="020D0604000000000000" pitchFamily="50" charset="-127"/>
                <a:ea typeface="나눔고딕" panose="020D0604000000000000" pitchFamily="50" charset="-127"/>
              </a:rPr>
              <a:t>F-DBD (Floating Dielectric Barrier Discharge) is exclusive technology of </a:t>
            </a:r>
            <a:r>
              <a:rPr lang="en-US" altLang="ko-KR" sz="1400" dirty="0" err="1">
                <a:solidFill>
                  <a:schemeClr val="bg1"/>
                </a:solidFill>
                <a:latin typeface="나눔고딕" panose="020D0604000000000000" pitchFamily="50" charset="-127"/>
                <a:ea typeface="나눔고딕" panose="020D0604000000000000" pitchFamily="50" charset="-127"/>
              </a:rPr>
              <a:t>Seoulin</a:t>
            </a:r>
            <a:r>
              <a:rPr lang="en-US" altLang="ko-KR" sz="1400" dirty="0">
                <a:solidFill>
                  <a:schemeClr val="bg1"/>
                </a:solidFill>
                <a:latin typeface="나눔고딕" panose="020D0604000000000000" pitchFamily="50" charset="-127"/>
                <a:ea typeface="나눔고딕" panose="020D0604000000000000" pitchFamily="50" charset="-127"/>
              </a:rPr>
              <a:t> Medicare and it </a:t>
            </a:r>
            <a:r>
              <a:rPr lang="en-US" altLang="ko-KR" sz="1400" b="1" dirty="0">
                <a:solidFill>
                  <a:schemeClr val="bg1"/>
                </a:solidFill>
                <a:latin typeface="나눔고딕" panose="020D0604000000000000" pitchFamily="50" charset="-127"/>
                <a:ea typeface="나눔고딕" panose="020D0604000000000000" pitchFamily="50" charset="-127"/>
              </a:rPr>
              <a:t>does not require any grounding.</a:t>
            </a:r>
          </a:p>
        </p:txBody>
      </p:sp>
      <p:sp>
        <p:nvSpPr>
          <p:cNvPr id="23" name="모서리가 둥근 직사각형 22"/>
          <p:cNvSpPr/>
          <p:nvPr/>
        </p:nvSpPr>
        <p:spPr>
          <a:xfrm>
            <a:off x="1188517" y="5400327"/>
            <a:ext cx="7560840" cy="720080"/>
          </a:xfrm>
          <a:prstGeom prst="roundRect">
            <a:avLst/>
          </a:prstGeom>
          <a:noFill/>
          <a:ln w="571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4" name="TextBox 23"/>
          <p:cNvSpPr txBox="1"/>
          <p:nvPr/>
        </p:nvSpPr>
        <p:spPr>
          <a:xfrm>
            <a:off x="485104" y="453260"/>
            <a:ext cx="2647629" cy="353943"/>
          </a:xfrm>
          <a:prstGeom prst="rect">
            <a:avLst/>
          </a:prstGeom>
          <a:noFill/>
        </p:spPr>
        <p:txBody>
          <a:bodyPr wrap="square" rtlCol="0">
            <a:spAutoFit/>
          </a:bodyPr>
          <a:lstStyle/>
          <a:p>
            <a:r>
              <a:rPr lang="en-US" altLang="ko-KR" sz="1700" dirty="0" smtClean="0">
                <a:solidFill>
                  <a:srgbClr val="F7CAC9"/>
                </a:solidFill>
                <a:latin typeface="나눔고딕 ExtraBold" panose="020D0904000000000000" pitchFamily="50" charset="-127"/>
                <a:ea typeface="나눔고딕 ExtraBold" panose="020D0904000000000000" pitchFamily="50" charset="-127"/>
              </a:rPr>
              <a:t>01</a:t>
            </a:r>
            <a:r>
              <a:rPr lang="en-US" altLang="ko-KR" sz="1700" dirty="0" smtClean="0">
                <a:solidFill>
                  <a:srgbClr val="F7CAC9"/>
                </a:solidFill>
                <a:latin typeface="나눔고딕 Light" panose="020D0904000000000000" pitchFamily="50" charset="-127"/>
                <a:ea typeface="나눔고딕 Light" panose="020D0904000000000000" pitchFamily="50" charset="-127"/>
              </a:rPr>
              <a:t>_</a:t>
            </a:r>
            <a:r>
              <a:rPr lang="ko-KR" altLang="en-US" sz="1700" dirty="0" smtClean="0">
                <a:solidFill>
                  <a:srgbClr val="F7CAC9"/>
                </a:solidFill>
                <a:latin typeface="나눔고딕 Light" panose="020D0904000000000000" pitchFamily="50" charset="-127"/>
                <a:ea typeface="나눔고딕 Light" panose="020D0904000000000000" pitchFamily="50" charset="-127"/>
              </a:rPr>
              <a:t> </a:t>
            </a:r>
            <a:r>
              <a:rPr lang="en-US" altLang="ko-KR" sz="1700" dirty="0" smtClean="0">
                <a:solidFill>
                  <a:srgbClr val="F7CAC9"/>
                </a:solidFill>
                <a:latin typeface="나눔고딕 ExtraBold" panose="020D0904000000000000" pitchFamily="50" charset="-127"/>
                <a:ea typeface="나눔고딕 ExtraBold" panose="020D0904000000000000" pitchFamily="50" charset="-127"/>
              </a:rPr>
              <a:t>What is Plasma?</a:t>
            </a:r>
          </a:p>
        </p:txBody>
      </p:sp>
    </p:spTree>
    <p:extLst>
      <p:ext uri="{BB962C8B-B14F-4D97-AF65-F5344CB8AC3E}">
        <p14:creationId xmlns:p14="http://schemas.microsoft.com/office/powerpoint/2010/main" val="28450721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직사각형 6"/>
          <p:cNvSpPr/>
          <p:nvPr/>
        </p:nvSpPr>
        <p:spPr>
          <a:xfrm>
            <a:off x="0" y="0"/>
            <a:ext cx="9721850" cy="648017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TextBox 1"/>
          <p:cNvSpPr txBox="1"/>
          <p:nvPr/>
        </p:nvSpPr>
        <p:spPr>
          <a:xfrm>
            <a:off x="2642229" y="2375991"/>
            <a:ext cx="4464496" cy="707886"/>
          </a:xfrm>
          <a:prstGeom prst="rect">
            <a:avLst/>
          </a:prstGeom>
          <a:noFill/>
        </p:spPr>
        <p:txBody>
          <a:bodyPr wrap="square" rtlCol="0">
            <a:spAutoFit/>
          </a:bodyPr>
          <a:lstStyle/>
          <a:p>
            <a:pPr algn="ctr"/>
            <a:r>
              <a:rPr lang="en-US" altLang="ko-KR" sz="4000" dirty="0">
                <a:solidFill>
                  <a:srgbClr val="F7CAC9"/>
                </a:solidFill>
                <a:latin typeface="Dinmed" pitchFamily="2" charset="0"/>
              </a:rPr>
              <a:t>PLASMA SHOWER</a:t>
            </a:r>
            <a:endParaRPr lang="ko-KR" altLang="en-US" sz="4000" dirty="0">
              <a:solidFill>
                <a:srgbClr val="F7CAC9"/>
              </a:solidFill>
              <a:latin typeface="Dinmed" pitchFamily="2" charset="0"/>
            </a:endParaRPr>
          </a:p>
        </p:txBody>
      </p:sp>
      <p:sp>
        <p:nvSpPr>
          <p:cNvPr id="4" name="TextBox 3"/>
          <p:cNvSpPr txBox="1"/>
          <p:nvPr/>
        </p:nvSpPr>
        <p:spPr>
          <a:xfrm>
            <a:off x="2642229" y="3078990"/>
            <a:ext cx="4464496" cy="369332"/>
          </a:xfrm>
          <a:prstGeom prst="rect">
            <a:avLst/>
          </a:prstGeom>
          <a:noFill/>
        </p:spPr>
        <p:txBody>
          <a:bodyPr wrap="square" rtlCol="0">
            <a:spAutoFit/>
          </a:bodyPr>
          <a:lstStyle/>
          <a:p>
            <a:pPr algn="ctr"/>
            <a:r>
              <a:rPr lang="en-US" altLang="ko-KR" sz="1800" dirty="0">
                <a:solidFill>
                  <a:srgbClr val="F7CAC9"/>
                </a:solidFill>
                <a:latin typeface="Dinlig" pitchFamily="2" charset="0"/>
              </a:rPr>
              <a:t>the properties and the strength</a:t>
            </a:r>
          </a:p>
        </p:txBody>
      </p:sp>
      <p:cxnSp>
        <p:nvCxnSpPr>
          <p:cNvPr id="6" name="직선 연결선 5"/>
          <p:cNvCxnSpPr/>
          <p:nvPr/>
        </p:nvCxnSpPr>
        <p:spPr>
          <a:xfrm>
            <a:off x="2642229" y="3083877"/>
            <a:ext cx="4464496" cy="0"/>
          </a:xfrm>
          <a:prstGeom prst="line">
            <a:avLst/>
          </a:prstGeom>
          <a:ln w="6350">
            <a:solidFill>
              <a:srgbClr val="F7CAC9"/>
            </a:solidFill>
          </a:ln>
        </p:spPr>
        <p:style>
          <a:lnRef idx="1">
            <a:schemeClr val="accent1"/>
          </a:lnRef>
          <a:fillRef idx="0">
            <a:schemeClr val="accent1"/>
          </a:fillRef>
          <a:effectRef idx="0">
            <a:schemeClr val="accent1"/>
          </a:effectRef>
          <a:fontRef idx="minor">
            <a:schemeClr val="tx1"/>
          </a:fontRef>
        </p:style>
      </p:cxnSp>
      <p:pic>
        <p:nvPicPr>
          <p:cNvPr id="9" name="그림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33189" y="3530482"/>
            <a:ext cx="2282576" cy="5287359"/>
          </a:xfrm>
          <a:prstGeom prst="rect">
            <a:avLst/>
          </a:prstGeom>
        </p:spPr>
      </p:pic>
    </p:spTree>
    <p:extLst>
      <p:ext uri="{BB962C8B-B14F-4D97-AF65-F5344CB8AC3E}">
        <p14:creationId xmlns:p14="http://schemas.microsoft.com/office/powerpoint/2010/main" val="3695818463"/>
      </p:ext>
    </p:extLst>
  </p:cSld>
  <p:clrMapOvr>
    <a:masterClrMapping/>
  </p:clrMapOvr>
  <p:timing>
    <p:tnLst>
      <p:par>
        <p:cTn id="1" dur="indefinite" restart="never" nodeType="tmRoot"/>
      </p:par>
    </p:tnLst>
  </p:timing>
</p:sld>
</file>

<file path=ppt/theme/_rels/themeOverride1.xml.rels><?xml version="1.0" encoding="UTF-8" standalone="yes"?>
<Relationships xmlns="http://schemas.openxmlformats.org/package/2006/relationships"><Relationship Id="rId1" Type="http://schemas.openxmlformats.org/officeDocument/2006/relationships/image" Target="../media/image63.jpeg"/></Relationships>
</file>

<file path=ppt/theme/_rels/themeOverride2.xml.rels><?xml version="1.0" encoding="UTF-8" standalone="yes"?>
<Relationships xmlns="http://schemas.openxmlformats.org/package/2006/relationships"><Relationship Id="rId1" Type="http://schemas.openxmlformats.org/officeDocument/2006/relationships/image" Target="../media/image63.jpeg"/></Relationships>
</file>

<file path=ppt/theme/_rels/themeOverride3.xml.rels><?xml version="1.0" encoding="UTF-8" standalone="yes"?>
<Relationships xmlns="http://schemas.openxmlformats.org/package/2006/relationships"><Relationship Id="rId1" Type="http://schemas.openxmlformats.org/officeDocument/2006/relationships/image" Target="../media/image63.jpeg"/></Relationships>
</file>

<file path=ppt/theme/_rels/themeOverride4.xml.rels><?xml version="1.0" encoding="UTF-8" standalone="yes"?>
<Relationships xmlns="http://schemas.openxmlformats.org/package/2006/relationships"><Relationship Id="rId1" Type="http://schemas.openxmlformats.org/officeDocument/2006/relationships/image" Target="../media/image63.jpeg"/></Relationships>
</file>

<file path=ppt/theme/_rels/themeOverride5.xml.rels><?xml version="1.0" encoding="UTF-8" standalone="yes"?>
<Relationships xmlns="http://schemas.openxmlformats.org/package/2006/relationships"><Relationship Id="rId1" Type="http://schemas.openxmlformats.org/officeDocument/2006/relationships/image" Target="../media/image63.jpeg"/></Relationships>
</file>

<file path=ppt/theme/theme1.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Override>
</file>

<file path=ppt/theme/themeOverride2.xml><?xml version="1.0" encoding="utf-8"?>
<a:themeOverride xmlns:a="http://schemas.openxmlformats.org/drawingml/2006/main">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Override>
</file>

<file path=ppt/theme/themeOverride3.xml><?xml version="1.0" encoding="utf-8"?>
<a:themeOverride xmlns:a="http://schemas.openxmlformats.org/drawingml/2006/main">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Override>
</file>

<file path=ppt/theme/themeOverride4.xml><?xml version="1.0" encoding="utf-8"?>
<a:themeOverride xmlns:a="http://schemas.openxmlformats.org/drawingml/2006/main">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Override>
</file>

<file path=ppt/theme/themeOverride5.xml><?xml version="1.0" encoding="utf-8"?>
<a:themeOverride xmlns:a="http://schemas.openxmlformats.org/drawingml/2006/main">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Override>
</file>

<file path=docProps/app.xml><?xml version="1.0" encoding="utf-8"?>
<Properties xmlns="http://schemas.openxmlformats.org/officeDocument/2006/extended-properties" xmlns:vt="http://schemas.openxmlformats.org/officeDocument/2006/docPropsVTypes">
  <TotalTime>4811</TotalTime>
  <Words>2213</Words>
  <Application>Microsoft Office PowerPoint</Application>
  <PresentationFormat>사용자 지정</PresentationFormat>
  <Paragraphs>465</Paragraphs>
  <Slides>45</Slides>
  <Notes>3</Notes>
  <HiddenSlides>0</HiddenSlides>
  <MMClips>0</MMClips>
  <ScaleCrop>false</ScaleCrop>
  <HeadingPairs>
    <vt:vector size="4" baseType="variant">
      <vt:variant>
        <vt:lpstr>테마</vt:lpstr>
      </vt:variant>
      <vt:variant>
        <vt:i4>1</vt:i4>
      </vt:variant>
      <vt:variant>
        <vt:lpstr>슬라이드 제목</vt:lpstr>
      </vt:variant>
      <vt:variant>
        <vt:i4>45</vt:i4>
      </vt:variant>
    </vt:vector>
  </HeadingPairs>
  <TitlesOfParts>
    <vt:vector size="46" baseType="lpstr">
      <vt:lpstr>Office 테마</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slm_design</dc:creator>
  <cp:lastModifiedBy>User03</cp:lastModifiedBy>
  <cp:revision>200</cp:revision>
  <cp:lastPrinted>2017-11-17T02:15:11Z</cp:lastPrinted>
  <dcterms:created xsi:type="dcterms:W3CDTF">2017-11-02T06:12:55Z</dcterms:created>
  <dcterms:modified xsi:type="dcterms:W3CDTF">2018-04-23T05:48:17Z</dcterms:modified>
</cp:coreProperties>
</file>